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Proxima Nova"/>
      <p:regular r:id="rId64"/>
      <p:bold r:id="rId65"/>
      <p:italic r:id="rId66"/>
      <p:boldItalic r:id="rId67"/>
    </p:embeddedFont>
    <p:embeddedFont>
      <p:font typeface="Roboto"/>
      <p:regular r:id="rId68"/>
      <p:bold r:id="rId69"/>
      <p:italic r:id="rId70"/>
      <p:boldItalic r:id="rId71"/>
    </p:embeddedFont>
    <p:embeddedFont>
      <p:font typeface="Roboto Medium"/>
      <p:regular r:id="rId72"/>
      <p:bold r:id="rId73"/>
      <p:italic r:id="rId74"/>
      <p:boldItalic r:id="rId75"/>
    </p:embeddedFont>
    <p:embeddedFont>
      <p:font typeface="Amatic SC"/>
      <p:regular r:id="rId76"/>
      <p:bold r:id="rId77"/>
    </p:embeddedFont>
    <p:embeddedFont>
      <p:font typeface="Lato"/>
      <p:regular r:id="rId78"/>
      <p:bold r:id="rId79"/>
      <p:italic r:id="rId80"/>
      <p:boldItalic r:id="rId81"/>
    </p:embeddedFont>
    <p:embeddedFont>
      <p:font typeface="Bebas Neue"/>
      <p:regular r:id="rId82"/>
    </p:embeddedFont>
    <p:embeddedFont>
      <p:font typeface="Fira Sans Extra Condensed Medium"/>
      <p:regular r:id="rId83"/>
      <p:bold r:id="rId84"/>
      <p:italic r:id="rId85"/>
      <p:boldItalic r:id="rId86"/>
    </p:embeddedFont>
    <p:embeddedFont>
      <p:font typeface="Lato Black"/>
      <p:bold r:id="rId87"/>
      <p:boldItalic r:id="rId88"/>
    </p:embeddedFont>
    <p:embeddedFont>
      <p:font typeface="Poppins Medium"/>
      <p:regular r:id="rId89"/>
      <p:bold r:id="rId90"/>
      <p:italic r:id="rId91"/>
      <p:boldItalic r:id="rId92"/>
    </p:embeddedFont>
    <p:embeddedFont>
      <p:font typeface="Poppins Black"/>
      <p:bold r:id="rId93"/>
      <p:boldItalic r:id="rId94"/>
    </p:embeddedFont>
    <p:embeddedFont>
      <p:font typeface="Proxima Nova Semibold"/>
      <p:regular r:id="rId95"/>
      <p:bold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8A71E1-E7EA-412A-A560-7BD908C1C667}">
  <a:tblStyle styleId="{5B8A71E1-E7EA-412A-A560-7BD908C1C6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ProximaNovaSemibold-regular.fntdata"/><Relationship Id="rId94" Type="http://schemas.openxmlformats.org/officeDocument/2006/relationships/font" Target="fonts/PoppinsBlack-boldItalic.fntdata"/><Relationship Id="rId97" Type="http://schemas.openxmlformats.org/officeDocument/2006/relationships/font" Target="fonts/ProximaNovaSemibold-boldItalic.fntdata"/><Relationship Id="rId96" Type="http://schemas.openxmlformats.org/officeDocument/2006/relationships/font" Target="fonts/ProximaNovaSemibo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oppinsMedium-italic.fntdata"/><Relationship Id="rId90" Type="http://schemas.openxmlformats.org/officeDocument/2006/relationships/font" Target="fonts/PoppinsMedium-bold.fntdata"/><Relationship Id="rId93" Type="http://schemas.openxmlformats.org/officeDocument/2006/relationships/font" Target="fonts/PoppinsBlack-bold.fntdata"/><Relationship Id="rId92" Type="http://schemas.openxmlformats.org/officeDocument/2006/relationships/font" Target="fonts/PoppinsMedium-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FiraSansExtraCondensedMedium-bold.fntdata"/><Relationship Id="rId83" Type="http://schemas.openxmlformats.org/officeDocument/2006/relationships/font" Target="fonts/FiraSansExtraCondensedMedium-regular.fntdata"/><Relationship Id="rId86" Type="http://schemas.openxmlformats.org/officeDocument/2006/relationships/font" Target="fonts/FiraSansExtraCondensedMedium-boldItalic.fntdata"/><Relationship Id="rId85" Type="http://schemas.openxmlformats.org/officeDocument/2006/relationships/font" Target="fonts/FiraSansExtraCondensedMedium-italic.fntdata"/><Relationship Id="rId88" Type="http://schemas.openxmlformats.org/officeDocument/2006/relationships/font" Target="fonts/LatoBlack-boldItalic.fntdata"/><Relationship Id="rId87" Type="http://schemas.openxmlformats.org/officeDocument/2006/relationships/font" Target="fonts/LatoBlack-bold.fntdata"/><Relationship Id="rId89" Type="http://schemas.openxmlformats.org/officeDocument/2006/relationships/font" Target="fonts/PoppinsMedium-regular.fntdata"/><Relationship Id="rId80" Type="http://schemas.openxmlformats.org/officeDocument/2006/relationships/font" Target="fonts/Lato-italic.fntdata"/><Relationship Id="rId82" Type="http://schemas.openxmlformats.org/officeDocument/2006/relationships/font" Target="fonts/BebasNeue-regular.fntdata"/><Relationship Id="rId81"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bold.fntdata"/><Relationship Id="rId72" Type="http://schemas.openxmlformats.org/officeDocument/2006/relationships/font" Target="fonts/RobotoMedium-regular.fntdata"/><Relationship Id="rId75" Type="http://schemas.openxmlformats.org/officeDocument/2006/relationships/font" Target="fonts/RobotoMedium-boldItalic.fntdata"/><Relationship Id="rId74" Type="http://schemas.openxmlformats.org/officeDocument/2006/relationships/font" Target="fonts/RobotoMedium-italic.fntdata"/><Relationship Id="rId77" Type="http://schemas.openxmlformats.org/officeDocument/2006/relationships/font" Target="fonts/AmaticSC-bold.fntdata"/><Relationship Id="rId76" Type="http://schemas.openxmlformats.org/officeDocument/2006/relationships/font" Target="fonts/AmaticSC-regular.fntdata"/><Relationship Id="rId79" Type="http://schemas.openxmlformats.org/officeDocument/2006/relationships/font" Target="fonts/Lato-bold.fntdata"/><Relationship Id="rId78" Type="http://schemas.openxmlformats.org/officeDocument/2006/relationships/font" Target="fonts/Lato-regular.fntdata"/><Relationship Id="rId71" Type="http://schemas.openxmlformats.org/officeDocument/2006/relationships/font" Target="fonts/Roboto-boldItalic.fntdata"/><Relationship Id="rId70" Type="http://schemas.openxmlformats.org/officeDocument/2006/relationships/font" Target="fonts/Roboto-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font" Target="fonts/ProximaNova-regular.fntdata"/><Relationship Id="rId63" Type="http://schemas.openxmlformats.org/officeDocument/2006/relationships/slide" Target="slides/slide57.xml"/><Relationship Id="rId66" Type="http://schemas.openxmlformats.org/officeDocument/2006/relationships/font" Target="fonts/ProximaNova-italic.fntdata"/><Relationship Id="rId65" Type="http://schemas.openxmlformats.org/officeDocument/2006/relationships/font" Target="fonts/ProximaNova-bold.fntdata"/><Relationship Id="rId68" Type="http://schemas.openxmlformats.org/officeDocument/2006/relationships/font" Target="fonts/Roboto-regular.fntdata"/><Relationship Id="rId67" Type="http://schemas.openxmlformats.org/officeDocument/2006/relationships/font" Target="fonts/ProximaNova-boldItalic.fntdata"/><Relationship Id="rId60" Type="http://schemas.openxmlformats.org/officeDocument/2006/relationships/slide" Target="slides/slide54.xml"/><Relationship Id="rId69" Type="http://schemas.openxmlformats.org/officeDocument/2006/relationships/font" Target="fonts/Roboto-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6178a986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f6178a986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f7e79d0de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f7e79d0de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809162e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809162e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f809162eb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f809162eb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37124de7e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f37124de7e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f7e79d0de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f7e79d0de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f7e79d0de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f7e79d0de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f809162eb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f809162eb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f809162eb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f809162eb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f7e79d0de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f7e79d0de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f7e79d0de7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f7e79d0de7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4a40325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4a40325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f809162eb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f809162eb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f809162eb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f809162eb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f7e79d0de7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f7e79d0de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f809162eb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f809162eb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f809162eb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f809162eb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f809162eb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f809162eb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f809162eb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f809162eb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f809162eb1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f809162eb1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f809162eb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f809162eb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f809162eb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f809162eb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4a403257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4a403257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809162eb1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f809162eb1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f809162eb1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f809162eb1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f809162eb1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f809162eb1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f809162eb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f809162eb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f809162eb1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f809162eb1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f809162eb1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f809162eb1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f809162eb1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f809162eb1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f7fc7e1b7e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f7fc7e1b7e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f37124dd7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f37124dd7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f7fc7e1b7e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f7fc7e1b7e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2fd019fd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2fd019fd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e4da87c09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e4da87c09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e4da87c09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e4da87c09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e4da87c09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e4da87c09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e4da87c09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e4da87c09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e4da87c09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e4da87c09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e4da87c090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e4da87c090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4" name="Shape 4974"/>
        <p:cNvGrpSpPr/>
        <p:nvPr/>
      </p:nvGrpSpPr>
      <p:grpSpPr>
        <a:xfrm>
          <a:off x="0" y="0"/>
          <a:ext cx="0" cy="0"/>
          <a:chOff x="0" y="0"/>
          <a:chExt cx="0" cy="0"/>
        </a:xfrm>
      </p:grpSpPr>
      <p:sp>
        <p:nvSpPr>
          <p:cNvPr id="4975" name="Google Shape;4975;ge4da87c090_0_3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6" name="Google Shape;4976;ge4da87c090_0_3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3" name="Shape 5393"/>
        <p:cNvGrpSpPr/>
        <p:nvPr/>
      </p:nvGrpSpPr>
      <p:grpSpPr>
        <a:xfrm>
          <a:off x="0" y="0"/>
          <a:ext cx="0" cy="0"/>
          <a:chOff x="0" y="0"/>
          <a:chExt cx="0" cy="0"/>
        </a:xfrm>
      </p:grpSpPr>
      <p:sp>
        <p:nvSpPr>
          <p:cNvPr id="5394" name="Google Shape;5394;ge4da87c090_0_3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5" name="Google Shape;5395;ge4da87c090_0_3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3" name="Shape 5563"/>
        <p:cNvGrpSpPr/>
        <p:nvPr/>
      </p:nvGrpSpPr>
      <p:grpSpPr>
        <a:xfrm>
          <a:off x="0" y="0"/>
          <a:ext cx="0" cy="0"/>
          <a:chOff x="0" y="0"/>
          <a:chExt cx="0" cy="0"/>
        </a:xfrm>
      </p:grpSpPr>
      <p:sp>
        <p:nvSpPr>
          <p:cNvPr id="5564" name="Google Shape;5564;ge4da87c090_0_3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5" name="Google Shape;5565;ge4da87c090_0_3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8" name="Shape 5968"/>
        <p:cNvGrpSpPr/>
        <p:nvPr/>
      </p:nvGrpSpPr>
      <p:grpSpPr>
        <a:xfrm>
          <a:off x="0" y="0"/>
          <a:ext cx="0" cy="0"/>
          <a:chOff x="0" y="0"/>
          <a:chExt cx="0" cy="0"/>
        </a:xfrm>
      </p:grpSpPr>
      <p:sp>
        <p:nvSpPr>
          <p:cNvPr id="5969" name="Google Shape;5969;ge4da87c090_0_4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0" name="Google Shape;5970;ge4da87c090_0_4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29a498e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29a498e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8" name="Shape 6348"/>
        <p:cNvGrpSpPr/>
        <p:nvPr/>
      </p:nvGrpSpPr>
      <p:grpSpPr>
        <a:xfrm>
          <a:off x="0" y="0"/>
          <a:ext cx="0" cy="0"/>
          <a:chOff x="0" y="0"/>
          <a:chExt cx="0" cy="0"/>
        </a:xfrm>
      </p:grpSpPr>
      <p:sp>
        <p:nvSpPr>
          <p:cNvPr id="6349" name="Google Shape;6349;ge4da87c090_0_4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0" name="Google Shape;6350;ge4da87c090_0_4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2" name="Shape 6762"/>
        <p:cNvGrpSpPr/>
        <p:nvPr/>
      </p:nvGrpSpPr>
      <p:grpSpPr>
        <a:xfrm>
          <a:off x="0" y="0"/>
          <a:ext cx="0" cy="0"/>
          <a:chOff x="0" y="0"/>
          <a:chExt cx="0" cy="0"/>
        </a:xfrm>
      </p:grpSpPr>
      <p:sp>
        <p:nvSpPr>
          <p:cNvPr id="6763" name="Google Shape;6763;ge4da87c090_0_5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4" name="Google Shape;6764;ge4da87c090_0_5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3" name="Shape 7123"/>
        <p:cNvGrpSpPr/>
        <p:nvPr/>
      </p:nvGrpSpPr>
      <p:grpSpPr>
        <a:xfrm>
          <a:off x="0" y="0"/>
          <a:ext cx="0" cy="0"/>
          <a:chOff x="0" y="0"/>
          <a:chExt cx="0" cy="0"/>
        </a:xfrm>
      </p:grpSpPr>
      <p:sp>
        <p:nvSpPr>
          <p:cNvPr id="7124" name="Google Shape;7124;ge4da87c090_0_5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5" name="Google Shape;7125;ge4da87c090_0_5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3" name="Shape 7633"/>
        <p:cNvGrpSpPr/>
        <p:nvPr/>
      </p:nvGrpSpPr>
      <p:grpSpPr>
        <a:xfrm>
          <a:off x="0" y="0"/>
          <a:ext cx="0" cy="0"/>
          <a:chOff x="0" y="0"/>
          <a:chExt cx="0" cy="0"/>
        </a:xfrm>
      </p:grpSpPr>
      <p:sp>
        <p:nvSpPr>
          <p:cNvPr id="7634" name="Google Shape;7634;ge4da87c090_0_5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5" name="Google Shape;7635;ge4da87c090_0_5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3" name="Shape 8253"/>
        <p:cNvGrpSpPr/>
        <p:nvPr/>
      </p:nvGrpSpPr>
      <p:grpSpPr>
        <a:xfrm>
          <a:off x="0" y="0"/>
          <a:ext cx="0" cy="0"/>
          <a:chOff x="0" y="0"/>
          <a:chExt cx="0" cy="0"/>
        </a:xfrm>
      </p:grpSpPr>
      <p:sp>
        <p:nvSpPr>
          <p:cNvPr id="8254" name="Google Shape;8254;ge4da87c090_0_6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5" name="Google Shape;8255;ge4da87c090_0_6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7" name="Shape 8847"/>
        <p:cNvGrpSpPr/>
        <p:nvPr/>
      </p:nvGrpSpPr>
      <p:grpSpPr>
        <a:xfrm>
          <a:off x="0" y="0"/>
          <a:ext cx="0" cy="0"/>
          <a:chOff x="0" y="0"/>
          <a:chExt cx="0" cy="0"/>
        </a:xfrm>
      </p:grpSpPr>
      <p:sp>
        <p:nvSpPr>
          <p:cNvPr id="8848" name="Google Shape;8848;ge4da87c090_0_7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9" name="Google Shape;8849;ge4da87c090_0_7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8" name="Shape 9168"/>
        <p:cNvGrpSpPr/>
        <p:nvPr/>
      </p:nvGrpSpPr>
      <p:grpSpPr>
        <a:xfrm>
          <a:off x="0" y="0"/>
          <a:ext cx="0" cy="0"/>
          <a:chOff x="0" y="0"/>
          <a:chExt cx="0" cy="0"/>
        </a:xfrm>
      </p:grpSpPr>
      <p:sp>
        <p:nvSpPr>
          <p:cNvPr id="9169" name="Google Shape;9169;ge4da87c090_0_7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0" name="Google Shape;9170;ge4da87c090_0_7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3" name="Shape 9473"/>
        <p:cNvGrpSpPr/>
        <p:nvPr/>
      </p:nvGrpSpPr>
      <p:grpSpPr>
        <a:xfrm>
          <a:off x="0" y="0"/>
          <a:ext cx="0" cy="0"/>
          <a:chOff x="0" y="0"/>
          <a:chExt cx="0" cy="0"/>
        </a:xfrm>
      </p:grpSpPr>
      <p:sp>
        <p:nvSpPr>
          <p:cNvPr id="9474" name="Google Shape;9474;ge4da87c090_0_7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5" name="Google Shape;9475;ge4da87c090_0_7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7e79d0de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f7e79d0de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4a403257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4a403257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f69f7479d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f69f7479d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f7e79d0d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f7e79d0d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grpSp>
        <p:nvGrpSpPr>
          <p:cNvPr id="9" name="Google Shape;9;p2"/>
          <p:cNvGrpSpPr/>
          <p:nvPr/>
        </p:nvGrpSpPr>
        <p:grpSpPr>
          <a:xfrm>
            <a:off x="1329477" y="1798619"/>
            <a:ext cx="1171773" cy="564308"/>
            <a:chOff x="1329477" y="1798619"/>
            <a:chExt cx="1171773" cy="564308"/>
          </a:xfrm>
        </p:grpSpPr>
        <p:sp>
          <p:nvSpPr>
            <p:cNvPr id="10" name="Google Shape;10;p2"/>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a:off x="-195099" y="2327208"/>
            <a:ext cx="3335026" cy="2816764"/>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25156" y="2160478"/>
            <a:ext cx="363130" cy="164226"/>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 y="4008882"/>
            <a:ext cx="793847" cy="1135090"/>
          </a:xfrm>
          <a:custGeom>
            <a:rect b="b" l="l" r="r" t="t"/>
            <a:pathLst>
              <a:path extrusionOk="0" h="29458" w="20602">
                <a:moveTo>
                  <a:pt x="0" y="1"/>
                </a:moveTo>
                <a:lnTo>
                  <a:pt x="0" y="29458"/>
                </a:lnTo>
                <a:lnTo>
                  <a:pt x="20602" y="29458"/>
                </a:lnTo>
                <a:cubicBezTo>
                  <a:pt x="14988" y="28856"/>
                  <a:pt x="17711" y="25748"/>
                  <a:pt x="15957" y="22824"/>
                </a:cubicBezTo>
                <a:cubicBezTo>
                  <a:pt x="14992" y="21230"/>
                  <a:pt x="14069" y="20410"/>
                  <a:pt x="12777" y="20410"/>
                </a:cubicBezTo>
                <a:cubicBezTo>
                  <a:pt x="12078" y="20410"/>
                  <a:pt x="11272" y="20650"/>
                  <a:pt x="10293" y="21137"/>
                </a:cubicBezTo>
                <a:cubicBezTo>
                  <a:pt x="12248" y="16835"/>
                  <a:pt x="9150" y="13026"/>
                  <a:pt x="4919" y="13026"/>
                </a:cubicBezTo>
                <a:cubicBezTo>
                  <a:pt x="4812" y="13026"/>
                  <a:pt x="4704" y="13028"/>
                  <a:pt x="4595" y="13033"/>
                </a:cubicBezTo>
                <a:cubicBezTo>
                  <a:pt x="6483" y="6767"/>
                  <a:pt x="3860" y="234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682281" y="3309054"/>
            <a:ext cx="5715911" cy="195402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426720" y="30888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736439" y="3620012"/>
            <a:ext cx="4248632" cy="2511124"/>
          </a:xfrm>
          <a:custGeom>
            <a:rect b="b" l="l" r="r" t="t"/>
            <a:pathLst>
              <a:path extrusionOk="0" h="65169" w="110261">
                <a:moveTo>
                  <a:pt x="59187" y="1"/>
                </a:moveTo>
                <a:cubicBezTo>
                  <a:pt x="53901" y="1"/>
                  <a:pt x="48943" y="2323"/>
                  <a:pt x="45531" y="6183"/>
                </a:cubicBezTo>
                <a:cubicBezTo>
                  <a:pt x="44464" y="7391"/>
                  <a:pt x="42952" y="8026"/>
                  <a:pt x="41382" y="8026"/>
                </a:cubicBezTo>
                <a:cubicBezTo>
                  <a:pt x="40912" y="8026"/>
                  <a:pt x="40437" y="7969"/>
                  <a:pt x="39967" y="7854"/>
                </a:cubicBezTo>
                <a:lnTo>
                  <a:pt x="39934" y="7854"/>
                </a:lnTo>
                <a:cubicBezTo>
                  <a:pt x="38270" y="7457"/>
                  <a:pt x="36605" y="7267"/>
                  <a:pt x="34966" y="7267"/>
                </a:cubicBezTo>
                <a:cubicBezTo>
                  <a:pt x="28742" y="7267"/>
                  <a:pt x="22899" y="10011"/>
                  <a:pt x="18931" y="14587"/>
                </a:cubicBezTo>
                <a:cubicBezTo>
                  <a:pt x="16458" y="17444"/>
                  <a:pt x="13300" y="19717"/>
                  <a:pt x="9691" y="20853"/>
                </a:cubicBezTo>
                <a:cubicBezTo>
                  <a:pt x="5631" y="22106"/>
                  <a:pt x="2340" y="25448"/>
                  <a:pt x="1354" y="29892"/>
                </a:cubicBezTo>
                <a:cubicBezTo>
                  <a:pt x="0" y="36074"/>
                  <a:pt x="3693" y="42340"/>
                  <a:pt x="9725" y="44161"/>
                </a:cubicBezTo>
                <a:cubicBezTo>
                  <a:pt x="10909" y="44516"/>
                  <a:pt x="12099" y="44684"/>
                  <a:pt x="13265" y="44684"/>
                </a:cubicBezTo>
                <a:cubicBezTo>
                  <a:pt x="15504" y="44684"/>
                  <a:pt x="17653" y="44062"/>
                  <a:pt x="19499" y="42941"/>
                </a:cubicBezTo>
                <a:cubicBezTo>
                  <a:pt x="22240" y="45882"/>
                  <a:pt x="25815" y="48054"/>
                  <a:pt x="29992" y="49057"/>
                </a:cubicBezTo>
                <a:cubicBezTo>
                  <a:pt x="31636" y="49441"/>
                  <a:pt x="33296" y="49631"/>
                  <a:pt x="34921" y="49631"/>
                </a:cubicBezTo>
                <a:cubicBezTo>
                  <a:pt x="35625" y="49631"/>
                  <a:pt x="36323" y="49595"/>
                  <a:pt x="37010" y="49525"/>
                </a:cubicBezTo>
                <a:cubicBezTo>
                  <a:pt x="38163" y="56709"/>
                  <a:pt x="43476" y="62841"/>
                  <a:pt x="50995" y="64646"/>
                </a:cubicBezTo>
                <a:cubicBezTo>
                  <a:pt x="52460" y="64999"/>
                  <a:pt x="53925" y="65168"/>
                  <a:pt x="55368" y="65168"/>
                </a:cubicBezTo>
                <a:cubicBezTo>
                  <a:pt x="63749" y="65168"/>
                  <a:pt x="71346" y="59455"/>
                  <a:pt x="73384" y="50945"/>
                </a:cubicBezTo>
                <a:cubicBezTo>
                  <a:pt x="73535" y="50360"/>
                  <a:pt x="73635" y="49775"/>
                  <a:pt x="73719" y="49174"/>
                </a:cubicBezTo>
                <a:cubicBezTo>
                  <a:pt x="75774" y="50845"/>
                  <a:pt x="78197" y="52098"/>
                  <a:pt x="80953" y="52766"/>
                </a:cubicBezTo>
                <a:cubicBezTo>
                  <a:pt x="82340" y="53110"/>
                  <a:pt x="83740" y="53272"/>
                  <a:pt x="85120" y="53272"/>
                </a:cubicBezTo>
                <a:cubicBezTo>
                  <a:pt x="85952" y="53272"/>
                  <a:pt x="86776" y="53213"/>
                  <a:pt x="87587" y="53100"/>
                </a:cubicBezTo>
                <a:cubicBezTo>
                  <a:pt x="89308" y="55707"/>
                  <a:pt x="92065" y="57628"/>
                  <a:pt x="95440" y="58213"/>
                </a:cubicBezTo>
                <a:cubicBezTo>
                  <a:pt x="96107" y="58330"/>
                  <a:pt x="96772" y="58386"/>
                  <a:pt x="97430" y="58386"/>
                </a:cubicBezTo>
                <a:cubicBezTo>
                  <a:pt x="102609" y="58386"/>
                  <a:pt x="107335" y="54888"/>
                  <a:pt x="108773" y="49759"/>
                </a:cubicBezTo>
                <a:cubicBezTo>
                  <a:pt x="110260" y="44429"/>
                  <a:pt x="107787" y="38948"/>
                  <a:pt x="103193" y="36375"/>
                </a:cubicBezTo>
                <a:cubicBezTo>
                  <a:pt x="103744" y="27787"/>
                  <a:pt x="98063" y="19767"/>
                  <a:pt x="89408" y="17695"/>
                </a:cubicBezTo>
                <a:cubicBezTo>
                  <a:pt x="89057" y="17611"/>
                  <a:pt x="88723" y="17528"/>
                  <a:pt x="88372" y="17461"/>
                </a:cubicBezTo>
                <a:cubicBezTo>
                  <a:pt x="82725" y="16442"/>
                  <a:pt x="77695" y="13267"/>
                  <a:pt x="74604" y="8455"/>
                </a:cubicBezTo>
                <a:cubicBezTo>
                  <a:pt x="72165" y="4612"/>
                  <a:pt x="68272" y="1655"/>
                  <a:pt x="63493" y="519"/>
                </a:cubicBezTo>
                <a:cubicBezTo>
                  <a:pt x="62050" y="168"/>
                  <a:pt x="60607" y="1"/>
                  <a:pt x="59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257938" y="361615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2"/>
          <p:cNvGrpSpPr/>
          <p:nvPr/>
        </p:nvGrpSpPr>
        <p:grpSpPr>
          <a:xfrm>
            <a:off x="272740" y="252581"/>
            <a:ext cx="1252660" cy="1204643"/>
            <a:chOff x="7384701" y="199425"/>
            <a:chExt cx="1572114" cy="1511851"/>
          </a:xfrm>
        </p:grpSpPr>
        <p:sp>
          <p:nvSpPr>
            <p:cNvPr id="34" name="Google Shape;34;p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lvl1pPr lvl="0" algn="r">
              <a:lnSpc>
                <a:spcPct val="90000"/>
              </a:lnSpc>
              <a:spcBef>
                <a:spcPts val="0"/>
              </a:spcBef>
              <a:spcAft>
                <a:spcPts val="0"/>
              </a:spcAft>
              <a:buClr>
                <a:schemeClr val="dk2"/>
              </a:buClr>
              <a:buSzPts val="3700"/>
              <a:buFont typeface="Poppins Black"/>
              <a:buNone/>
              <a:defRPr sz="70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38" name="Google Shape;38;p2"/>
          <p:cNvSpPr txBox="1"/>
          <p:nvPr>
            <p:ph idx="1" type="subTitle"/>
          </p:nvPr>
        </p:nvSpPr>
        <p:spPr>
          <a:xfrm>
            <a:off x="3306000" y="2426888"/>
            <a:ext cx="5234700" cy="4023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algn="r">
              <a:lnSpc>
                <a:spcPct val="100000"/>
              </a:lnSpc>
              <a:spcBef>
                <a:spcPts val="0"/>
              </a:spcBef>
              <a:spcAft>
                <a:spcPts val="0"/>
              </a:spcAft>
              <a:buSzPts val="1400"/>
              <a:buFont typeface="Lato"/>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04" name="Shape 104"/>
        <p:cNvGrpSpPr/>
        <p:nvPr/>
      </p:nvGrpSpPr>
      <p:grpSpPr>
        <a:xfrm>
          <a:off x="0" y="0"/>
          <a:ext cx="0" cy="0"/>
          <a:chOff x="0" y="0"/>
          <a:chExt cx="0" cy="0"/>
        </a:xfrm>
      </p:grpSpPr>
      <p:sp>
        <p:nvSpPr>
          <p:cNvPr id="105" name="Google Shape;105;p11"/>
          <p:cNvSpPr/>
          <p:nvPr/>
        </p:nvSpPr>
        <p:spPr>
          <a:xfrm flipH="1">
            <a:off x="4809560" y="1319531"/>
            <a:ext cx="4606244" cy="3890435"/>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flipH="1">
            <a:off x="7337341" y="1039870"/>
            <a:ext cx="501545" cy="226824"/>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flipH="1">
            <a:off x="-1218455" y="2387375"/>
            <a:ext cx="8448334" cy="288811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136737" y="307034"/>
            <a:ext cx="2448509" cy="732847"/>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txBox="1"/>
          <p:nvPr>
            <p:ph idx="1" type="subTitle"/>
          </p:nvPr>
        </p:nvSpPr>
        <p:spPr>
          <a:xfrm>
            <a:off x="2304800" y="3284350"/>
            <a:ext cx="4534200" cy="467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 name="Google Shape;110;p11"/>
          <p:cNvSpPr txBox="1"/>
          <p:nvPr>
            <p:ph hasCustomPrompt="1" type="title"/>
          </p:nvPr>
        </p:nvSpPr>
        <p:spPr>
          <a:xfrm>
            <a:off x="715100" y="1396950"/>
            <a:ext cx="77136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1200"/>
              <a:buNone/>
              <a:defRPr sz="14000">
                <a:solidFill>
                  <a:schemeClr val="dk2"/>
                </a:solidFill>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11" name="Shape 11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bg>
      <p:bgPr>
        <a:solidFill>
          <a:schemeClr val="dk1"/>
        </a:solidFill>
      </p:bgPr>
    </p:bg>
    <p:spTree>
      <p:nvGrpSpPr>
        <p:cNvPr id="112" name="Shape 112"/>
        <p:cNvGrpSpPr/>
        <p:nvPr/>
      </p:nvGrpSpPr>
      <p:grpSpPr>
        <a:xfrm>
          <a:off x="0" y="0"/>
          <a:ext cx="0" cy="0"/>
          <a:chOff x="0" y="0"/>
          <a:chExt cx="0" cy="0"/>
        </a:xfrm>
      </p:grpSpPr>
      <p:sp>
        <p:nvSpPr>
          <p:cNvPr id="113" name="Google Shape;113;p13"/>
          <p:cNvSpPr txBox="1"/>
          <p:nvPr>
            <p:ph type="title"/>
          </p:nvPr>
        </p:nvSpPr>
        <p:spPr>
          <a:xfrm>
            <a:off x="1828178"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14" name="Google Shape;114;p13"/>
          <p:cNvSpPr txBox="1"/>
          <p:nvPr>
            <p:ph idx="1" type="subTitle"/>
          </p:nvPr>
        </p:nvSpPr>
        <p:spPr>
          <a:xfrm>
            <a:off x="1828075"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15" name="Google Shape;115;p13"/>
          <p:cNvSpPr txBox="1"/>
          <p:nvPr>
            <p:ph idx="2"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 name="Google Shape;116;p13"/>
          <p:cNvSpPr txBox="1"/>
          <p:nvPr>
            <p:ph idx="3" type="title"/>
          </p:nvPr>
        </p:nvSpPr>
        <p:spPr>
          <a:xfrm>
            <a:off x="1828175"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17" name="Google Shape;117;p13"/>
          <p:cNvSpPr txBox="1"/>
          <p:nvPr>
            <p:ph idx="4" type="subTitle"/>
          </p:nvPr>
        </p:nvSpPr>
        <p:spPr>
          <a:xfrm>
            <a:off x="1828075"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18" name="Google Shape;118;p13"/>
          <p:cNvSpPr txBox="1"/>
          <p:nvPr>
            <p:ph idx="5" type="title"/>
          </p:nvPr>
        </p:nvSpPr>
        <p:spPr>
          <a:xfrm>
            <a:off x="5958953"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19" name="Google Shape;119;p13"/>
          <p:cNvSpPr txBox="1"/>
          <p:nvPr>
            <p:ph idx="6" type="subTitle"/>
          </p:nvPr>
        </p:nvSpPr>
        <p:spPr>
          <a:xfrm>
            <a:off x="5958850"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20" name="Google Shape;120;p13"/>
          <p:cNvSpPr txBox="1"/>
          <p:nvPr>
            <p:ph idx="7" type="title"/>
          </p:nvPr>
        </p:nvSpPr>
        <p:spPr>
          <a:xfrm>
            <a:off x="5958950"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21" name="Google Shape;121;p13"/>
          <p:cNvSpPr txBox="1"/>
          <p:nvPr>
            <p:ph idx="8" type="subTitle"/>
          </p:nvPr>
        </p:nvSpPr>
        <p:spPr>
          <a:xfrm>
            <a:off x="5958850"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22" name="Google Shape;122;p13"/>
          <p:cNvSpPr/>
          <p:nvPr/>
        </p:nvSpPr>
        <p:spPr>
          <a:xfrm>
            <a:off x="6559550" y="293980"/>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txBox="1"/>
          <p:nvPr>
            <p:ph hasCustomPrompt="1" idx="9" type="title"/>
          </p:nvPr>
        </p:nvSpPr>
        <p:spPr>
          <a:xfrm>
            <a:off x="582325" y="1498898"/>
            <a:ext cx="1141500" cy="1383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24" name="Google Shape;124;p13"/>
          <p:cNvSpPr txBox="1"/>
          <p:nvPr>
            <p:ph hasCustomPrompt="1" idx="13" type="title"/>
          </p:nvPr>
        </p:nvSpPr>
        <p:spPr>
          <a:xfrm>
            <a:off x="479877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25" name="Google Shape;125;p13"/>
          <p:cNvSpPr txBox="1"/>
          <p:nvPr>
            <p:ph hasCustomPrompt="1" idx="14" type="title"/>
          </p:nvPr>
        </p:nvSpPr>
        <p:spPr>
          <a:xfrm>
            <a:off x="58232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26" name="Google Shape;126;p13"/>
          <p:cNvSpPr txBox="1"/>
          <p:nvPr>
            <p:ph hasCustomPrompt="1" idx="15" type="title"/>
          </p:nvPr>
        </p:nvSpPr>
        <p:spPr>
          <a:xfrm>
            <a:off x="479877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Tree>
  </p:cSld>
  <p:clrMapOvr>
    <a:masterClrMapping/>
  </p:clrMapOvr>
  <p:extLst>
    <p:ext uri="{DCECCB84-F9BA-43D5-87BE-67443E8EF086}">
      <p15:sldGuideLst>
        <p15:guide id="1" orient="horz" pos="960">
          <p15:clr>
            <a:srgbClr val="FA7B17"/>
          </p15:clr>
        </p15:guide>
        <p15:guide id="2" orient="horz" pos="1832">
          <p15:clr>
            <a:srgbClr val="FA7B17"/>
          </p15:clr>
        </p15:guide>
        <p15:guide id="3" pos="3748">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2">
    <p:bg>
      <p:bgPr>
        <a:solidFill>
          <a:schemeClr val="dk1"/>
        </a:solidFill>
      </p:bgPr>
    </p:bg>
    <p:spTree>
      <p:nvGrpSpPr>
        <p:cNvPr id="127" name="Shape 127"/>
        <p:cNvGrpSpPr/>
        <p:nvPr/>
      </p:nvGrpSpPr>
      <p:grpSpPr>
        <a:xfrm>
          <a:off x="0" y="0"/>
          <a:ext cx="0" cy="0"/>
          <a:chOff x="0" y="0"/>
          <a:chExt cx="0" cy="0"/>
        </a:xfrm>
      </p:grpSpPr>
      <p:sp>
        <p:nvSpPr>
          <p:cNvPr id="128" name="Google Shape;128;p14"/>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29" name="Google Shape;129;p14"/>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 name="Google Shape;130;p14"/>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31" name="Google Shape;131;p14"/>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627350" y="4214988"/>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6423825" y="41778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3216750" y="8658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1_1_1">
    <p:bg>
      <p:bgPr>
        <a:solidFill>
          <a:schemeClr val="dk1"/>
        </a:solidFill>
      </p:bgPr>
    </p:bg>
    <p:spTree>
      <p:nvGrpSpPr>
        <p:cNvPr id="135" name="Shape 135"/>
        <p:cNvGrpSpPr/>
        <p:nvPr/>
      </p:nvGrpSpPr>
      <p:grpSpPr>
        <a:xfrm>
          <a:off x="0" y="0"/>
          <a:ext cx="0" cy="0"/>
          <a:chOff x="0" y="0"/>
          <a:chExt cx="0" cy="0"/>
        </a:xfrm>
      </p:grpSpPr>
      <p:sp>
        <p:nvSpPr>
          <p:cNvPr id="136" name="Google Shape;136;p15"/>
          <p:cNvSpPr/>
          <p:nvPr/>
        </p:nvSpPr>
        <p:spPr>
          <a:xfrm flipH="1">
            <a:off x="4949002"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flipH="1">
            <a:off x="7392708"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flipH="1">
            <a:off x="3860301" y="1001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41" name="Google Shape;141;p15"/>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15"/>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143" name="Shape 143"/>
        <p:cNvGrpSpPr/>
        <p:nvPr/>
      </p:nvGrpSpPr>
      <p:grpSpPr>
        <a:xfrm>
          <a:off x="0" y="0"/>
          <a:ext cx="0" cy="0"/>
          <a:chOff x="0" y="0"/>
          <a:chExt cx="0" cy="0"/>
        </a:xfrm>
      </p:grpSpPr>
      <p:sp>
        <p:nvSpPr>
          <p:cNvPr id="144" name="Google Shape;144;p16"/>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62200" y="216988"/>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txBox="1"/>
          <p:nvPr>
            <p:ph idx="1" type="subTitle"/>
          </p:nvPr>
        </p:nvSpPr>
        <p:spPr>
          <a:xfrm>
            <a:off x="1636950" y="1391475"/>
            <a:ext cx="58701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48" name="Google Shape;148;p16"/>
          <p:cNvSpPr txBox="1"/>
          <p:nvPr/>
        </p:nvSpPr>
        <p:spPr>
          <a:xfrm>
            <a:off x="2597713" y="4018925"/>
            <a:ext cx="3954600" cy="71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600">
              <a:solidFill>
                <a:schemeClr val="lt1"/>
              </a:solidFill>
            </a:endParaRPr>
          </a:p>
        </p:txBody>
      </p:sp>
      <p:sp>
        <p:nvSpPr>
          <p:cNvPr id="149" name="Google Shape;149;p16"/>
          <p:cNvSpPr txBox="1"/>
          <p:nvPr>
            <p:ph idx="2" type="subTitle"/>
          </p:nvPr>
        </p:nvSpPr>
        <p:spPr>
          <a:xfrm>
            <a:off x="2594700" y="3182525"/>
            <a:ext cx="3954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2500">
                <a:solidFill>
                  <a:schemeClr val="accent1"/>
                </a:solidFill>
                <a:latin typeface="Poppins Medium"/>
                <a:ea typeface="Poppins Medium"/>
                <a:cs typeface="Poppins Medium"/>
                <a:sym typeface="Poppins Medium"/>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bg>
      <p:bgPr>
        <a:solidFill>
          <a:schemeClr val="dk1"/>
        </a:solidFill>
      </p:bgPr>
    </p:bg>
    <p:spTree>
      <p:nvGrpSpPr>
        <p:cNvPr id="150" name="Shape 150"/>
        <p:cNvGrpSpPr/>
        <p:nvPr/>
      </p:nvGrpSpPr>
      <p:grpSpPr>
        <a:xfrm>
          <a:off x="0" y="0"/>
          <a:ext cx="0" cy="0"/>
          <a:chOff x="0" y="0"/>
          <a:chExt cx="0" cy="0"/>
        </a:xfrm>
      </p:grpSpPr>
      <p:sp>
        <p:nvSpPr>
          <p:cNvPr id="151" name="Google Shape;151;p17"/>
          <p:cNvSpPr txBox="1"/>
          <p:nvPr>
            <p:ph idx="1" type="subTitle"/>
          </p:nvPr>
        </p:nvSpPr>
        <p:spPr>
          <a:xfrm>
            <a:off x="5205550" y="1889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152" name="Google Shape;152;p17"/>
          <p:cNvSpPr txBox="1"/>
          <p:nvPr>
            <p:ph idx="2" type="subTitle"/>
          </p:nvPr>
        </p:nvSpPr>
        <p:spPr>
          <a:xfrm>
            <a:off x="5205550" y="3421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153" name="Google Shape;153;p17"/>
          <p:cNvSpPr txBox="1"/>
          <p:nvPr>
            <p:ph idx="3" type="subTitle"/>
          </p:nvPr>
        </p:nvSpPr>
        <p:spPr>
          <a:xfrm>
            <a:off x="5205400" y="2342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54" name="Google Shape;154;p17"/>
          <p:cNvSpPr txBox="1"/>
          <p:nvPr>
            <p:ph idx="4" type="subTitle"/>
          </p:nvPr>
        </p:nvSpPr>
        <p:spPr>
          <a:xfrm>
            <a:off x="5205675" y="3874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155" name="Google Shape;155;p17"/>
          <p:cNvSpPr txBox="1"/>
          <p:nvPr>
            <p:ph type="title"/>
          </p:nvPr>
        </p:nvSpPr>
        <p:spPr>
          <a:xfrm>
            <a:off x="4346775" y="334325"/>
            <a:ext cx="3165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7">
    <p:bg>
      <p:bgPr>
        <a:solidFill>
          <a:schemeClr val="dk1"/>
        </a:solidFill>
      </p:bgPr>
    </p:bg>
    <p:spTree>
      <p:nvGrpSpPr>
        <p:cNvPr id="156" name="Shape 156"/>
        <p:cNvGrpSpPr/>
        <p:nvPr/>
      </p:nvGrpSpPr>
      <p:grpSpPr>
        <a:xfrm>
          <a:off x="0" y="0"/>
          <a:ext cx="0" cy="0"/>
          <a:chOff x="0" y="0"/>
          <a:chExt cx="0" cy="0"/>
        </a:xfrm>
      </p:grpSpPr>
      <p:sp>
        <p:nvSpPr>
          <p:cNvPr id="157" name="Google Shape;157;p1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18"/>
          <p:cNvSpPr txBox="1"/>
          <p:nvPr>
            <p:ph idx="2" type="title"/>
          </p:nvPr>
        </p:nvSpPr>
        <p:spPr>
          <a:xfrm>
            <a:off x="1687025"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59" name="Google Shape;159;p18"/>
          <p:cNvSpPr txBox="1"/>
          <p:nvPr>
            <p:ph idx="1" type="subTitle"/>
          </p:nvPr>
        </p:nvSpPr>
        <p:spPr>
          <a:xfrm>
            <a:off x="1686925"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160" name="Google Shape;160;p18"/>
          <p:cNvSpPr txBox="1"/>
          <p:nvPr>
            <p:ph idx="3" type="title"/>
          </p:nvPr>
        </p:nvSpPr>
        <p:spPr>
          <a:xfrm>
            <a:off x="4057125" y="3219925"/>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61" name="Google Shape;161;p18"/>
          <p:cNvSpPr txBox="1"/>
          <p:nvPr>
            <p:ph idx="4" type="subTitle"/>
          </p:nvPr>
        </p:nvSpPr>
        <p:spPr>
          <a:xfrm>
            <a:off x="4057125" y="3654050"/>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grpSp>
        <p:nvGrpSpPr>
          <p:cNvPr id="162" name="Google Shape;162;p18"/>
          <p:cNvGrpSpPr/>
          <p:nvPr/>
        </p:nvGrpSpPr>
        <p:grpSpPr>
          <a:xfrm>
            <a:off x="7351340" y="252581"/>
            <a:ext cx="1252660" cy="1204643"/>
            <a:chOff x="7384701" y="199425"/>
            <a:chExt cx="1572114" cy="1511851"/>
          </a:xfrm>
        </p:grpSpPr>
        <p:sp>
          <p:nvSpPr>
            <p:cNvPr id="163" name="Google Shape;163;p18"/>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8"/>
          <p:cNvSpPr/>
          <p:nvPr/>
        </p:nvSpPr>
        <p:spPr>
          <a:xfrm flipH="1">
            <a:off x="4125399" y="7246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355224" y="3354000"/>
            <a:ext cx="3859601" cy="137948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txBox="1"/>
          <p:nvPr>
            <p:ph idx="5" type="title"/>
          </p:nvPr>
        </p:nvSpPr>
        <p:spPr>
          <a:xfrm>
            <a:off x="6423050"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69" name="Google Shape;169;p18"/>
          <p:cNvSpPr txBox="1"/>
          <p:nvPr>
            <p:ph idx="6" type="subTitle"/>
          </p:nvPr>
        </p:nvSpPr>
        <p:spPr>
          <a:xfrm>
            <a:off x="6422950"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0">
    <p:bg>
      <p:bgPr>
        <a:solidFill>
          <a:schemeClr val="dk1"/>
        </a:solidFill>
      </p:bgPr>
    </p:bg>
    <p:spTree>
      <p:nvGrpSpPr>
        <p:cNvPr id="170" name="Shape 170"/>
        <p:cNvGrpSpPr/>
        <p:nvPr/>
      </p:nvGrpSpPr>
      <p:grpSpPr>
        <a:xfrm>
          <a:off x="0" y="0"/>
          <a:ext cx="0" cy="0"/>
          <a:chOff x="0" y="0"/>
          <a:chExt cx="0" cy="0"/>
        </a:xfrm>
      </p:grpSpPr>
      <p:sp>
        <p:nvSpPr>
          <p:cNvPr id="171" name="Google Shape;171;p19"/>
          <p:cNvSpPr txBox="1"/>
          <p:nvPr>
            <p:ph idx="1" type="subTitle"/>
          </p:nvPr>
        </p:nvSpPr>
        <p:spPr>
          <a:xfrm>
            <a:off x="12472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172" name="Google Shape;172;p19"/>
          <p:cNvSpPr txBox="1"/>
          <p:nvPr>
            <p:ph idx="2" type="subTitle"/>
          </p:nvPr>
        </p:nvSpPr>
        <p:spPr>
          <a:xfrm>
            <a:off x="5400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173" name="Google Shape;173;p19"/>
          <p:cNvSpPr txBox="1"/>
          <p:nvPr>
            <p:ph idx="3" type="subTitle"/>
          </p:nvPr>
        </p:nvSpPr>
        <p:spPr>
          <a:xfrm>
            <a:off x="53404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174" name="Google Shape;174;p19"/>
          <p:cNvSpPr txBox="1"/>
          <p:nvPr>
            <p:ph idx="4" type="subTitle"/>
          </p:nvPr>
        </p:nvSpPr>
        <p:spPr>
          <a:xfrm>
            <a:off x="46332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175" name="Google Shape;175;p1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6" name="Google Shape;176;p19"/>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19225" y="3482677"/>
            <a:ext cx="4196974"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4947025" y="3482675"/>
            <a:ext cx="3852461"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181" name="Shape 181"/>
        <p:cNvGrpSpPr/>
        <p:nvPr/>
      </p:nvGrpSpPr>
      <p:grpSpPr>
        <a:xfrm>
          <a:off x="0" y="0"/>
          <a:ext cx="0" cy="0"/>
          <a:chOff x="0" y="0"/>
          <a:chExt cx="0" cy="0"/>
        </a:xfrm>
      </p:grpSpPr>
      <p:sp>
        <p:nvSpPr>
          <p:cNvPr id="182" name="Google Shape;182;p20"/>
          <p:cNvSpPr/>
          <p:nvPr/>
        </p:nvSpPr>
        <p:spPr>
          <a:xfrm>
            <a:off x="-1049989" y="1776166"/>
            <a:ext cx="10968630" cy="374969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0"/>
          <p:cNvGrpSpPr/>
          <p:nvPr/>
        </p:nvGrpSpPr>
        <p:grpSpPr>
          <a:xfrm>
            <a:off x="7927052" y="-114019"/>
            <a:ext cx="1252660" cy="1204643"/>
            <a:chOff x="7384701" y="199425"/>
            <a:chExt cx="1572114" cy="1511851"/>
          </a:xfrm>
        </p:grpSpPr>
        <p:sp>
          <p:nvSpPr>
            <p:cNvPr id="184" name="Google Shape;184;p20"/>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0"/>
          <p:cNvSpPr/>
          <p:nvPr/>
        </p:nvSpPr>
        <p:spPr>
          <a:xfrm>
            <a:off x="6033200" y="822325"/>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189" name="Google Shape;189;p20"/>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0" name="Google Shape;190;p20"/>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191" name="Google Shape;191;p20"/>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2" name="Google Shape;192;p20"/>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193" name="Google Shape;193;p20"/>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4" name="Google Shape;194;p20"/>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9" name="Shape 39"/>
        <p:cNvGrpSpPr/>
        <p:nvPr/>
      </p:nvGrpSpPr>
      <p:grpSpPr>
        <a:xfrm>
          <a:off x="0" y="0"/>
          <a:ext cx="0" cy="0"/>
          <a:chOff x="0" y="0"/>
          <a:chExt cx="0" cy="0"/>
        </a:xfrm>
      </p:grpSpPr>
      <p:sp>
        <p:nvSpPr>
          <p:cNvPr id="40" name="Google Shape;40;p3"/>
          <p:cNvSpPr/>
          <p:nvPr/>
        </p:nvSpPr>
        <p:spPr>
          <a:xfrm>
            <a:off x="2950550" y="328590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492300" y="3674713"/>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7542870" y="4111407"/>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6423825" y="4074175"/>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txBox="1"/>
          <p:nvPr>
            <p:ph hasCustomPrompt="1" type="title"/>
          </p:nvPr>
        </p:nvSpPr>
        <p:spPr>
          <a:xfrm>
            <a:off x="4575313"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6" name="Google Shape;46;p3"/>
          <p:cNvSpPr txBox="1"/>
          <p:nvPr>
            <p:ph idx="1" type="subTitle"/>
          </p:nvPr>
        </p:nvSpPr>
        <p:spPr>
          <a:xfrm>
            <a:off x="4575325"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 name="Google Shape;47;p3"/>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3600"/>
              <a:buNone/>
              <a:defRPr sz="3600">
                <a:solidFill>
                  <a:schemeClr val="dk2"/>
                </a:solidFill>
              </a:defRPr>
            </a:lvl2pPr>
            <a:lvl3pPr lvl="2" algn="ctr">
              <a:spcBef>
                <a:spcPts val="0"/>
              </a:spcBef>
              <a:spcAft>
                <a:spcPts val="0"/>
              </a:spcAft>
              <a:buClr>
                <a:schemeClr val="dk2"/>
              </a:buClr>
              <a:buSzPts val="3600"/>
              <a:buNone/>
              <a:defRPr sz="3600">
                <a:solidFill>
                  <a:schemeClr val="dk2"/>
                </a:solidFill>
              </a:defRPr>
            </a:lvl3pPr>
            <a:lvl4pPr lvl="3" algn="ctr">
              <a:spcBef>
                <a:spcPts val="0"/>
              </a:spcBef>
              <a:spcAft>
                <a:spcPts val="0"/>
              </a:spcAft>
              <a:buClr>
                <a:schemeClr val="dk2"/>
              </a:buClr>
              <a:buSzPts val="3600"/>
              <a:buNone/>
              <a:defRPr sz="3600">
                <a:solidFill>
                  <a:schemeClr val="dk2"/>
                </a:solidFill>
              </a:defRPr>
            </a:lvl4pPr>
            <a:lvl5pPr lvl="4" algn="ctr">
              <a:spcBef>
                <a:spcPts val="0"/>
              </a:spcBef>
              <a:spcAft>
                <a:spcPts val="0"/>
              </a:spcAft>
              <a:buClr>
                <a:schemeClr val="dk2"/>
              </a:buClr>
              <a:buSzPts val="3600"/>
              <a:buNone/>
              <a:defRPr sz="3600">
                <a:solidFill>
                  <a:schemeClr val="dk2"/>
                </a:solidFill>
              </a:defRPr>
            </a:lvl5pPr>
            <a:lvl6pPr lvl="5" algn="ctr">
              <a:spcBef>
                <a:spcPts val="0"/>
              </a:spcBef>
              <a:spcAft>
                <a:spcPts val="0"/>
              </a:spcAft>
              <a:buClr>
                <a:schemeClr val="dk2"/>
              </a:buClr>
              <a:buSzPts val="3600"/>
              <a:buNone/>
              <a:defRPr sz="3600">
                <a:solidFill>
                  <a:schemeClr val="dk2"/>
                </a:solidFill>
              </a:defRPr>
            </a:lvl6pPr>
            <a:lvl7pPr lvl="6" algn="ctr">
              <a:spcBef>
                <a:spcPts val="0"/>
              </a:spcBef>
              <a:spcAft>
                <a:spcPts val="0"/>
              </a:spcAft>
              <a:buClr>
                <a:schemeClr val="dk2"/>
              </a:buClr>
              <a:buSzPts val="3600"/>
              <a:buNone/>
              <a:defRPr sz="3600">
                <a:solidFill>
                  <a:schemeClr val="dk2"/>
                </a:solidFill>
              </a:defRPr>
            </a:lvl7pPr>
            <a:lvl8pPr lvl="7" algn="ctr">
              <a:spcBef>
                <a:spcPts val="0"/>
              </a:spcBef>
              <a:spcAft>
                <a:spcPts val="0"/>
              </a:spcAft>
              <a:buClr>
                <a:schemeClr val="dk2"/>
              </a:buClr>
              <a:buSzPts val="3600"/>
              <a:buNone/>
              <a:defRPr sz="3600">
                <a:solidFill>
                  <a:schemeClr val="dk2"/>
                </a:solidFill>
              </a:defRPr>
            </a:lvl8pPr>
            <a:lvl9pPr lvl="8" algn="ctr">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1"/>
        </a:solidFill>
      </p:bgPr>
    </p:bg>
    <p:spTree>
      <p:nvGrpSpPr>
        <p:cNvPr id="195" name="Shape 195"/>
        <p:cNvGrpSpPr/>
        <p:nvPr/>
      </p:nvGrpSpPr>
      <p:grpSpPr>
        <a:xfrm>
          <a:off x="0" y="0"/>
          <a:ext cx="0" cy="0"/>
          <a:chOff x="0" y="0"/>
          <a:chExt cx="0" cy="0"/>
        </a:xfrm>
      </p:grpSpPr>
      <p:sp>
        <p:nvSpPr>
          <p:cNvPr id="196" name="Google Shape;196;p21"/>
          <p:cNvSpPr txBox="1"/>
          <p:nvPr>
            <p:ph type="title"/>
          </p:nvPr>
        </p:nvSpPr>
        <p:spPr>
          <a:xfrm>
            <a:off x="3350725"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197" name="Google Shape;197;p21"/>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8" name="Google Shape;198;p21"/>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9" name="Google Shape;199;p21"/>
          <p:cNvSpPr txBox="1"/>
          <p:nvPr>
            <p:ph idx="3" type="title"/>
          </p:nvPr>
        </p:nvSpPr>
        <p:spPr>
          <a:xfrm>
            <a:off x="598645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00" name="Google Shape;200;p21"/>
          <p:cNvSpPr txBox="1"/>
          <p:nvPr>
            <p:ph idx="4"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01" name="Google Shape;201;p21"/>
          <p:cNvSpPr txBox="1"/>
          <p:nvPr>
            <p:ph idx="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21"/>
          <p:cNvSpPr txBox="1"/>
          <p:nvPr>
            <p:ph idx="6" type="title"/>
          </p:nvPr>
        </p:nvSpPr>
        <p:spPr>
          <a:xfrm>
            <a:off x="71500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9">
    <p:bg>
      <p:bgPr>
        <a:solidFill>
          <a:schemeClr val="dk1"/>
        </a:solidFill>
      </p:bgPr>
    </p:bg>
    <p:spTree>
      <p:nvGrpSpPr>
        <p:cNvPr id="203" name="Shape 203"/>
        <p:cNvGrpSpPr/>
        <p:nvPr/>
      </p:nvGrpSpPr>
      <p:grpSpPr>
        <a:xfrm>
          <a:off x="0" y="0"/>
          <a:ext cx="0" cy="0"/>
          <a:chOff x="0" y="0"/>
          <a:chExt cx="0" cy="0"/>
        </a:xfrm>
      </p:grpSpPr>
      <p:sp>
        <p:nvSpPr>
          <p:cNvPr id="204" name="Google Shape;204;p22"/>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txBox="1"/>
          <p:nvPr>
            <p:ph type="title"/>
          </p:nvPr>
        </p:nvSpPr>
        <p:spPr>
          <a:xfrm>
            <a:off x="21979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10" name="Google Shape;210;p22"/>
          <p:cNvSpPr txBox="1"/>
          <p:nvPr>
            <p:ph idx="1" type="subTitle"/>
          </p:nvPr>
        </p:nvSpPr>
        <p:spPr>
          <a:xfrm>
            <a:off x="21978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11" name="Google Shape;211;p22"/>
          <p:cNvSpPr txBox="1"/>
          <p:nvPr>
            <p:ph idx="2" type="title"/>
          </p:nvPr>
        </p:nvSpPr>
        <p:spPr>
          <a:xfrm>
            <a:off x="61523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12" name="Google Shape;212;p22"/>
          <p:cNvSpPr txBox="1"/>
          <p:nvPr>
            <p:ph idx="3" type="subTitle"/>
          </p:nvPr>
        </p:nvSpPr>
        <p:spPr>
          <a:xfrm>
            <a:off x="61523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13" name="Google Shape;213;p22"/>
          <p:cNvSpPr txBox="1"/>
          <p:nvPr>
            <p:ph idx="4" type="title"/>
          </p:nvPr>
        </p:nvSpPr>
        <p:spPr>
          <a:xfrm>
            <a:off x="4175025" y="325057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14" name="Google Shape;214;p22"/>
          <p:cNvSpPr txBox="1"/>
          <p:nvPr>
            <p:ph idx="5" type="subTitle"/>
          </p:nvPr>
        </p:nvSpPr>
        <p:spPr>
          <a:xfrm>
            <a:off x="4174924" y="368470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15" name="Google Shape;215;p22"/>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9">
    <p:spTree>
      <p:nvGrpSpPr>
        <p:cNvPr id="216" name="Shape 216"/>
        <p:cNvGrpSpPr/>
        <p:nvPr/>
      </p:nvGrpSpPr>
      <p:grpSpPr>
        <a:xfrm>
          <a:off x="0" y="0"/>
          <a:ext cx="0" cy="0"/>
          <a:chOff x="0" y="0"/>
          <a:chExt cx="0" cy="0"/>
        </a:xfrm>
      </p:grpSpPr>
      <p:sp>
        <p:nvSpPr>
          <p:cNvPr id="217" name="Google Shape;217;p23"/>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6193475" y="1038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txBox="1"/>
          <p:nvPr>
            <p:ph type="title"/>
          </p:nvPr>
        </p:nvSpPr>
        <p:spPr>
          <a:xfrm>
            <a:off x="4462700" y="154522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23" name="Google Shape;223;p23"/>
          <p:cNvSpPr txBox="1"/>
          <p:nvPr>
            <p:ph idx="1" type="subTitle"/>
          </p:nvPr>
        </p:nvSpPr>
        <p:spPr>
          <a:xfrm>
            <a:off x="4462600" y="197935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24" name="Google Shape;224;p23"/>
          <p:cNvSpPr txBox="1"/>
          <p:nvPr>
            <p:ph idx="2" type="title"/>
          </p:nvPr>
        </p:nvSpPr>
        <p:spPr>
          <a:xfrm>
            <a:off x="6122800" y="295005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25" name="Google Shape;225;p23"/>
          <p:cNvSpPr txBox="1"/>
          <p:nvPr>
            <p:ph idx="3" type="subTitle"/>
          </p:nvPr>
        </p:nvSpPr>
        <p:spPr>
          <a:xfrm>
            <a:off x="6122800" y="338417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26" name="Google Shape;226;p23"/>
          <p:cNvSpPr txBox="1"/>
          <p:nvPr>
            <p:ph idx="4" type="title"/>
          </p:nvPr>
        </p:nvSpPr>
        <p:spPr>
          <a:xfrm>
            <a:off x="2802587" y="292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27" name="Google Shape;227;p23"/>
          <p:cNvSpPr txBox="1"/>
          <p:nvPr>
            <p:ph idx="5" type="subTitle"/>
          </p:nvPr>
        </p:nvSpPr>
        <p:spPr>
          <a:xfrm>
            <a:off x="2802487" y="336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28" name="Google Shape;228;p23"/>
          <p:cNvSpPr txBox="1"/>
          <p:nvPr>
            <p:ph idx="6" type="title"/>
          </p:nvPr>
        </p:nvSpPr>
        <p:spPr>
          <a:xfrm>
            <a:off x="582325" y="334325"/>
            <a:ext cx="80217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9" name="Google Shape;229;p23"/>
          <p:cNvSpPr txBox="1"/>
          <p:nvPr>
            <p:ph idx="7" type="title"/>
          </p:nvPr>
        </p:nvSpPr>
        <p:spPr>
          <a:xfrm>
            <a:off x="1142750" y="1573413"/>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0" name="Google Shape;230;p23"/>
          <p:cNvSpPr txBox="1"/>
          <p:nvPr>
            <p:ph idx="8" type="subTitle"/>
          </p:nvPr>
        </p:nvSpPr>
        <p:spPr>
          <a:xfrm>
            <a:off x="1142650" y="2007538"/>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231" name="Shape 231"/>
        <p:cNvGrpSpPr/>
        <p:nvPr/>
      </p:nvGrpSpPr>
      <p:grpSpPr>
        <a:xfrm>
          <a:off x="0" y="0"/>
          <a:ext cx="0" cy="0"/>
          <a:chOff x="0" y="0"/>
          <a:chExt cx="0" cy="0"/>
        </a:xfrm>
      </p:grpSpPr>
      <p:sp>
        <p:nvSpPr>
          <p:cNvPr id="232" name="Google Shape;232;p24"/>
          <p:cNvSpPr/>
          <p:nvPr/>
        </p:nvSpPr>
        <p:spPr>
          <a:xfrm flipH="1">
            <a:off x="6940649" y="7975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36" name="Google Shape;236;p24"/>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37" name="Google Shape;237;p24"/>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38" name="Google Shape;238;p24"/>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9" name="Google Shape;239;p24"/>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40" name="Google Shape;240;p24"/>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41" name="Google Shape;241;p24"/>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2" name="Google Shape;242;p24"/>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3" name="Google Shape;243;p24"/>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4" name="Google Shape;244;p24"/>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5" name="Google Shape;245;p24"/>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6" name="Google Shape;246;p24"/>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7" name="Google Shape;247;p24"/>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BLANK_1_1_1_1_1_1">
    <p:bg>
      <p:bgPr>
        <a:solidFill>
          <a:schemeClr val="dk1"/>
        </a:solidFill>
      </p:bgPr>
    </p:bg>
    <p:spTree>
      <p:nvGrpSpPr>
        <p:cNvPr id="248" name="Shape 248"/>
        <p:cNvGrpSpPr/>
        <p:nvPr/>
      </p:nvGrpSpPr>
      <p:grpSpPr>
        <a:xfrm>
          <a:off x="0" y="0"/>
          <a:ext cx="0" cy="0"/>
          <a:chOff x="0" y="0"/>
          <a:chExt cx="0" cy="0"/>
        </a:xfrm>
      </p:grpSpPr>
      <p:sp>
        <p:nvSpPr>
          <p:cNvPr id="249" name="Google Shape;249;p25"/>
          <p:cNvSpPr/>
          <p:nvPr/>
        </p:nvSpPr>
        <p:spPr>
          <a:xfrm flipH="1">
            <a:off x="-3492100" y="270209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flipH="1">
            <a:off x="2948086" y="384981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flipH="1">
            <a:off x="6719333" y="327325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txBox="1"/>
          <p:nvPr>
            <p:ph hasCustomPrompt="1" type="title"/>
          </p:nvPr>
        </p:nvSpPr>
        <p:spPr>
          <a:xfrm>
            <a:off x="1284000" y="435225"/>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3" name="Google Shape;253;p25"/>
          <p:cNvSpPr txBox="1"/>
          <p:nvPr>
            <p:ph idx="1" type="subTitle"/>
          </p:nvPr>
        </p:nvSpPr>
        <p:spPr>
          <a:xfrm>
            <a:off x="1284000" y="1293650"/>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254" name="Google Shape;254;p25"/>
          <p:cNvSpPr txBox="1"/>
          <p:nvPr>
            <p:ph hasCustomPrompt="1" idx="2" type="title"/>
          </p:nvPr>
        </p:nvSpPr>
        <p:spPr>
          <a:xfrm>
            <a:off x="1284000" y="194375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5" name="Google Shape;255;p25"/>
          <p:cNvSpPr txBox="1"/>
          <p:nvPr>
            <p:ph idx="3" type="subTitle"/>
          </p:nvPr>
        </p:nvSpPr>
        <p:spPr>
          <a:xfrm>
            <a:off x="1284000" y="280217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256" name="Google Shape;256;p25"/>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7" name="Google Shape;257;p25"/>
          <p:cNvSpPr txBox="1"/>
          <p:nvPr>
            <p:ph idx="5" type="subTitle"/>
          </p:nvPr>
        </p:nvSpPr>
        <p:spPr>
          <a:xfrm>
            <a:off x="1284000" y="43107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258" name="Google Shape;258;p25"/>
          <p:cNvSpPr/>
          <p:nvPr/>
        </p:nvSpPr>
        <p:spPr>
          <a:xfrm>
            <a:off x="6829625" y="7542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dk1"/>
        </a:solidFill>
      </p:bgPr>
    </p:bg>
    <p:spTree>
      <p:nvGrpSpPr>
        <p:cNvPr id="259" name="Shape 259"/>
        <p:cNvGrpSpPr/>
        <p:nvPr/>
      </p:nvGrpSpPr>
      <p:grpSpPr>
        <a:xfrm>
          <a:off x="0" y="0"/>
          <a:ext cx="0" cy="0"/>
          <a:chOff x="0" y="0"/>
          <a:chExt cx="0" cy="0"/>
        </a:xfrm>
      </p:grpSpPr>
      <p:sp>
        <p:nvSpPr>
          <p:cNvPr id="260" name="Google Shape;260;p26"/>
          <p:cNvSpPr/>
          <p:nvPr/>
        </p:nvSpPr>
        <p:spPr>
          <a:xfrm>
            <a:off x="5853640" y="2243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6751551" y="2341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0" y="4533398"/>
            <a:ext cx="9143833" cy="610296"/>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txBox="1"/>
          <p:nvPr>
            <p:ph hasCustomPrompt="1" type="title"/>
          </p:nvPr>
        </p:nvSpPr>
        <p:spPr>
          <a:xfrm>
            <a:off x="7169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64" name="Google Shape;264;p26"/>
          <p:cNvSpPr txBox="1"/>
          <p:nvPr>
            <p:ph idx="1" type="subTitle"/>
          </p:nvPr>
        </p:nvSpPr>
        <p:spPr>
          <a:xfrm>
            <a:off x="7169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65" name="Google Shape;265;p26"/>
          <p:cNvSpPr txBox="1"/>
          <p:nvPr>
            <p:ph hasCustomPrompt="1" idx="2" type="title"/>
          </p:nvPr>
        </p:nvSpPr>
        <p:spPr>
          <a:xfrm>
            <a:off x="351600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66" name="Google Shape;266;p26"/>
          <p:cNvSpPr txBox="1"/>
          <p:nvPr>
            <p:ph idx="3" type="subTitle"/>
          </p:nvPr>
        </p:nvSpPr>
        <p:spPr>
          <a:xfrm>
            <a:off x="35161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67" name="Google Shape;267;p26"/>
          <p:cNvSpPr txBox="1"/>
          <p:nvPr>
            <p:ph hasCustomPrompt="1" idx="4" type="title"/>
          </p:nvPr>
        </p:nvSpPr>
        <p:spPr>
          <a:xfrm>
            <a:off x="63153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68" name="Google Shape;268;p26"/>
          <p:cNvSpPr txBox="1"/>
          <p:nvPr>
            <p:ph idx="5" type="subTitle"/>
          </p:nvPr>
        </p:nvSpPr>
        <p:spPr>
          <a:xfrm>
            <a:off x="63153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
    <p:bg>
      <p:bgPr>
        <a:solidFill>
          <a:schemeClr val="dk1"/>
        </a:solidFill>
      </p:bgPr>
    </p:bg>
    <p:spTree>
      <p:nvGrpSpPr>
        <p:cNvPr id="269" name="Shape 269"/>
        <p:cNvGrpSpPr/>
        <p:nvPr/>
      </p:nvGrpSpPr>
      <p:grpSpPr>
        <a:xfrm>
          <a:off x="0" y="0"/>
          <a:ext cx="0" cy="0"/>
          <a:chOff x="0" y="0"/>
          <a:chExt cx="0" cy="0"/>
        </a:xfrm>
      </p:grpSpPr>
      <p:sp>
        <p:nvSpPr>
          <p:cNvPr id="270" name="Google Shape;270;p27"/>
          <p:cNvSpPr txBox="1"/>
          <p:nvPr>
            <p:ph idx="1" type="subTitle"/>
          </p:nvPr>
        </p:nvSpPr>
        <p:spPr>
          <a:xfrm>
            <a:off x="5694275" y="25911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71" name="Google Shape;271;p27"/>
          <p:cNvSpPr txBox="1"/>
          <p:nvPr>
            <p:ph idx="2" type="subTitle"/>
          </p:nvPr>
        </p:nvSpPr>
        <p:spPr>
          <a:xfrm>
            <a:off x="5694275" y="1917725"/>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72" name="Google Shape;272;p27"/>
          <p:cNvSpPr txBox="1"/>
          <p:nvPr>
            <p:ph hasCustomPrompt="1" type="title"/>
          </p:nvPr>
        </p:nvSpPr>
        <p:spPr>
          <a:xfrm>
            <a:off x="1953775" y="2695650"/>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273" name="Google Shape;273;p27"/>
          <p:cNvSpPr txBox="1"/>
          <p:nvPr>
            <p:ph hasCustomPrompt="1" idx="3" type="title"/>
          </p:nvPr>
        </p:nvSpPr>
        <p:spPr>
          <a:xfrm>
            <a:off x="1953775" y="20223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274" name="Google Shape;274;p27"/>
          <p:cNvSpPr txBox="1"/>
          <p:nvPr>
            <p:ph idx="4" type="subTitle"/>
          </p:nvPr>
        </p:nvSpPr>
        <p:spPr>
          <a:xfrm>
            <a:off x="5694275" y="32645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75" name="Google Shape;275;p27"/>
          <p:cNvSpPr txBox="1"/>
          <p:nvPr>
            <p:ph hasCustomPrompt="1" idx="5" type="title"/>
          </p:nvPr>
        </p:nvSpPr>
        <p:spPr>
          <a:xfrm>
            <a:off x="1953800" y="33690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276" name="Google Shape;276;p27"/>
          <p:cNvSpPr/>
          <p:nvPr/>
        </p:nvSpPr>
        <p:spPr>
          <a:xfrm flipH="1">
            <a:off x="5399591" y="3717571"/>
            <a:ext cx="4453909" cy="1522471"/>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flipH="1">
            <a:off x="7618789" y="3415351"/>
            <a:ext cx="2189061" cy="109385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27"/>
          <p:cNvGrpSpPr/>
          <p:nvPr/>
        </p:nvGrpSpPr>
        <p:grpSpPr>
          <a:xfrm>
            <a:off x="194077" y="1997543"/>
            <a:ext cx="1252660" cy="1204643"/>
            <a:chOff x="7384701" y="199425"/>
            <a:chExt cx="1572114" cy="1511851"/>
          </a:xfrm>
        </p:grpSpPr>
        <p:sp>
          <p:nvSpPr>
            <p:cNvPr id="280" name="Google Shape;280;p2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7"/>
          <p:cNvSpPr txBox="1"/>
          <p:nvPr>
            <p:ph idx="6" type="title"/>
          </p:nvPr>
        </p:nvSpPr>
        <p:spPr>
          <a:xfrm>
            <a:off x="582319" y="334320"/>
            <a:ext cx="7704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4">
    <p:bg>
      <p:bgPr>
        <a:solidFill>
          <a:schemeClr val="dk1"/>
        </a:solidFill>
      </p:bgPr>
    </p:bg>
    <p:spTree>
      <p:nvGrpSpPr>
        <p:cNvPr id="284" name="Shape 284"/>
        <p:cNvGrpSpPr/>
        <p:nvPr/>
      </p:nvGrpSpPr>
      <p:grpSpPr>
        <a:xfrm>
          <a:off x="0" y="0"/>
          <a:ext cx="0" cy="0"/>
          <a:chOff x="0" y="0"/>
          <a:chExt cx="0" cy="0"/>
        </a:xfrm>
      </p:grpSpPr>
      <p:sp>
        <p:nvSpPr>
          <p:cNvPr id="285" name="Google Shape;285;p28"/>
          <p:cNvSpPr/>
          <p:nvPr/>
        </p:nvSpPr>
        <p:spPr>
          <a:xfrm>
            <a:off x="6831670" y="550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89" name="Google Shape;289;p28"/>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90" name="Google Shape;290;p28"/>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91" name="Google Shape;291;p2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2" name="Google Shape;292;p28"/>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93" name="Google Shape;293;p28"/>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94" name="Google Shape;294;p28"/>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
    <p:bg>
      <p:bgPr>
        <a:solidFill>
          <a:schemeClr val="dk1"/>
        </a:solidFill>
      </p:bgPr>
    </p:bg>
    <p:spTree>
      <p:nvGrpSpPr>
        <p:cNvPr id="295" name="Shape 295"/>
        <p:cNvGrpSpPr/>
        <p:nvPr/>
      </p:nvGrpSpPr>
      <p:grpSpPr>
        <a:xfrm>
          <a:off x="0" y="0"/>
          <a:ext cx="0" cy="0"/>
          <a:chOff x="0" y="0"/>
          <a:chExt cx="0" cy="0"/>
        </a:xfrm>
      </p:grpSpPr>
      <p:sp>
        <p:nvSpPr>
          <p:cNvPr id="296" name="Google Shape;296;p2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5">
    <p:bg>
      <p:bgPr>
        <a:solidFill>
          <a:schemeClr val="dk1"/>
        </a:solidFill>
      </p:bgPr>
    </p:bg>
    <p:spTree>
      <p:nvGrpSpPr>
        <p:cNvPr id="297" name="Shape 297"/>
        <p:cNvGrpSpPr/>
        <p:nvPr/>
      </p:nvGrpSpPr>
      <p:grpSpPr>
        <a:xfrm>
          <a:off x="0" y="0"/>
          <a:ext cx="0" cy="0"/>
          <a:chOff x="0" y="0"/>
          <a:chExt cx="0" cy="0"/>
        </a:xfrm>
      </p:grpSpPr>
      <p:sp>
        <p:nvSpPr>
          <p:cNvPr id="298" name="Google Shape;298;p30"/>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99" name="Google Shape;299;p30"/>
          <p:cNvGrpSpPr/>
          <p:nvPr/>
        </p:nvGrpSpPr>
        <p:grpSpPr>
          <a:xfrm>
            <a:off x="7647365" y="107831"/>
            <a:ext cx="1252660" cy="1204643"/>
            <a:chOff x="7384701" y="199425"/>
            <a:chExt cx="1572114" cy="1511851"/>
          </a:xfrm>
        </p:grpSpPr>
        <p:sp>
          <p:nvSpPr>
            <p:cNvPr id="300" name="Google Shape;300;p30"/>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30"/>
          <p:cNvSpPr/>
          <p:nvPr/>
        </p:nvSpPr>
        <p:spPr>
          <a:xfrm>
            <a:off x="-152425" y="4064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48" name="Shape 48"/>
        <p:cNvGrpSpPr/>
        <p:nvPr/>
      </p:nvGrpSpPr>
      <p:grpSpPr>
        <a:xfrm>
          <a:off x="0" y="0"/>
          <a:ext cx="0" cy="0"/>
          <a:chOff x="0" y="0"/>
          <a:chExt cx="0" cy="0"/>
        </a:xfrm>
      </p:grpSpPr>
      <p:sp>
        <p:nvSpPr>
          <p:cNvPr id="49" name="Google Shape;49;p4"/>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AutoNum type="arabicPeriod"/>
              <a:defRPr sz="1300"/>
            </a:lvl1pPr>
            <a:lvl2pPr indent="-304800" lvl="1" marL="914400" rtl="0">
              <a:lnSpc>
                <a:spcPct val="115000"/>
              </a:lnSpc>
              <a:spcBef>
                <a:spcPts val="0"/>
              </a:spcBef>
              <a:spcAft>
                <a:spcPts val="0"/>
              </a:spcAft>
              <a:buClr>
                <a:schemeClr val="accent1"/>
              </a:buClr>
              <a:buSzPts val="1200"/>
              <a:buAutoNum type="alphaLcPeriod"/>
              <a:defRPr sz="1200"/>
            </a:lvl2pPr>
            <a:lvl3pPr indent="-304800" lvl="2" marL="1371600" rtl="0">
              <a:lnSpc>
                <a:spcPct val="115000"/>
              </a:lnSpc>
              <a:spcBef>
                <a:spcPts val="0"/>
              </a:spcBef>
              <a:spcAft>
                <a:spcPts val="0"/>
              </a:spcAft>
              <a:buSzPts val="1200"/>
              <a:buAutoNum type="romanLcPeriod"/>
              <a:defRPr sz="1200"/>
            </a:lvl3pPr>
            <a:lvl4pPr indent="-304800" lvl="3" marL="1828800" rtl="0">
              <a:lnSpc>
                <a:spcPct val="115000"/>
              </a:lnSpc>
              <a:spcBef>
                <a:spcPts val="0"/>
              </a:spcBef>
              <a:spcAft>
                <a:spcPts val="0"/>
              </a:spcAft>
              <a:buSzPts val="1200"/>
              <a:buAutoNum type="arabicPeriod"/>
              <a:defRPr sz="1200"/>
            </a:lvl4pPr>
            <a:lvl5pPr indent="-304800" lvl="4" marL="2286000" rtl="0">
              <a:lnSpc>
                <a:spcPct val="115000"/>
              </a:lnSpc>
              <a:spcBef>
                <a:spcPts val="0"/>
              </a:spcBef>
              <a:spcAft>
                <a:spcPts val="0"/>
              </a:spcAft>
              <a:buSzPts val="1200"/>
              <a:buAutoNum type="alphaLcPeriod"/>
              <a:defRPr sz="1200"/>
            </a:lvl5pPr>
            <a:lvl6pPr indent="-304800" lvl="5" marL="2743200" rtl="0">
              <a:lnSpc>
                <a:spcPct val="115000"/>
              </a:lnSpc>
              <a:spcBef>
                <a:spcPts val="0"/>
              </a:spcBef>
              <a:spcAft>
                <a:spcPts val="0"/>
              </a:spcAft>
              <a:buSzPts val="1200"/>
              <a:buAutoNum type="romanLcPeriod"/>
              <a:defRPr sz="1200"/>
            </a:lvl6pPr>
            <a:lvl7pPr indent="-304800" lvl="6" marL="3200400" rtl="0">
              <a:lnSpc>
                <a:spcPct val="115000"/>
              </a:lnSpc>
              <a:spcBef>
                <a:spcPts val="0"/>
              </a:spcBef>
              <a:spcAft>
                <a:spcPts val="0"/>
              </a:spcAft>
              <a:buSzPts val="1200"/>
              <a:buAutoNum type="arabicPeriod"/>
              <a:defRPr sz="1200"/>
            </a:lvl7pPr>
            <a:lvl8pPr indent="-304800" lvl="7" marL="3657600" rtl="0">
              <a:lnSpc>
                <a:spcPct val="115000"/>
              </a:lnSpc>
              <a:spcBef>
                <a:spcPts val="0"/>
              </a:spcBef>
              <a:spcAft>
                <a:spcPts val="0"/>
              </a:spcAft>
              <a:buSzPts val="1200"/>
              <a:buAutoNum type="alphaLcPeriod"/>
              <a:defRPr sz="1200"/>
            </a:lvl8pPr>
            <a:lvl9pPr indent="-304800" lvl="8" marL="4114800" rtl="0">
              <a:lnSpc>
                <a:spcPct val="115000"/>
              </a:lnSpc>
              <a:spcBef>
                <a:spcPts val="0"/>
              </a:spcBef>
              <a:spcAft>
                <a:spcPts val="0"/>
              </a:spcAft>
              <a:buSzPts val="1200"/>
              <a:buAutoNum type="romanLcPeriod"/>
              <a:defRPr sz="1200"/>
            </a:lvl9pPr>
          </a:lstStyle>
          <a:p/>
        </p:txBody>
      </p:sp>
      <p:sp>
        <p:nvSpPr>
          <p:cNvPr id="50" name="Google Shape;50;p4"/>
          <p:cNvSpPr txBox="1"/>
          <p:nvPr>
            <p:ph type="title"/>
          </p:nvPr>
        </p:nvSpPr>
        <p:spPr>
          <a:xfrm>
            <a:off x="555050" y="331800"/>
            <a:ext cx="7704000" cy="745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Tree>
  </p:cSld>
  <p:clrMapOvr>
    <a:masterClrMapping/>
  </p:clrMapOvr>
  <p:extLst>
    <p:ext uri="{DCECCB84-F9BA-43D5-87BE-67443E8EF086}">
      <p15:sldGuideLst>
        <p15:guide id="1" orient="horz" pos="213">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solidFill>
          <a:schemeClr val="dk1"/>
        </a:solidFill>
      </p:bgPr>
    </p:bg>
    <p:spTree>
      <p:nvGrpSpPr>
        <p:cNvPr id="304" name="Shape 304"/>
        <p:cNvGrpSpPr/>
        <p:nvPr/>
      </p:nvGrpSpPr>
      <p:grpSpPr>
        <a:xfrm>
          <a:off x="0" y="0"/>
          <a:ext cx="0" cy="0"/>
          <a:chOff x="0" y="0"/>
          <a:chExt cx="0" cy="0"/>
        </a:xfrm>
      </p:grpSpPr>
      <p:sp>
        <p:nvSpPr>
          <p:cNvPr id="305" name="Google Shape;305;p31"/>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31"/>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solidFill>
          <a:schemeClr val="dk1"/>
        </a:solidFill>
      </p:bgPr>
    </p:bg>
    <p:spTree>
      <p:nvGrpSpPr>
        <p:cNvPr id="307" name="Shape 307"/>
        <p:cNvGrpSpPr/>
        <p:nvPr/>
      </p:nvGrpSpPr>
      <p:grpSpPr>
        <a:xfrm>
          <a:off x="0" y="0"/>
          <a:ext cx="0" cy="0"/>
          <a:chOff x="0" y="0"/>
          <a:chExt cx="0" cy="0"/>
        </a:xfrm>
      </p:grpSpPr>
      <p:sp>
        <p:nvSpPr>
          <p:cNvPr id="308" name="Google Shape;308;p32"/>
          <p:cNvSpPr txBox="1"/>
          <p:nvPr>
            <p:ph idx="1" type="subTitle"/>
          </p:nvPr>
        </p:nvSpPr>
        <p:spPr>
          <a:xfrm>
            <a:off x="4581970" y="31622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09" name="Google Shape;309;p32"/>
          <p:cNvSpPr txBox="1"/>
          <p:nvPr>
            <p:ph type="title"/>
          </p:nvPr>
        </p:nvSpPr>
        <p:spPr>
          <a:xfrm>
            <a:off x="4581975" y="761024"/>
            <a:ext cx="3717300" cy="2401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solidFill>
          <a:schemeClr val="dk1"/>
        </a:solidFill>
      </p:bgPr>
    </p:bg>
    <p:spTree>
      <p:nvGrpSpPr>
        <p:cNvPr id="310" name="Shape 310"/>
        <p:cNvGrpSpPr/>
        <p:nvPr/>
      </p:nvGrpSpPr>
      <p:grpSpPr>
        <a:xfrm>
          <a:off x="0" y="0"/>
          <a:ext cx="0" cy="0"/>
          <a:chOff x="0" y="0"/>
          <a:chExt cx="0" cy="0"/>
        </a:xfrm>
      </p:grpSpPr>
      <p:sp>
        <p:nvSpPr>
          <p:cNvPr id="311" name="Google Shape;311;p33"/>
          <p:cNvSpPr/>
          <p:nvPr/>
        </p:nvSpPr>
        <p:spPr>
          <a:xfrm>
            <a:off x="2301875" y="4042526"/>
            <a:ext cx="2749424" cy="137388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3"/>
          <p:cNvSpPr/>
          <p:nvPr/>
        </p:nvSpPr>
        <p:spPr>
          <a:xfrm>
            <a:off x="673347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3"/>
          <p:cNvSpPr txBox="1"/>
          <p:nvPr>
            <p:ph idx="1" type="subTitle"/>
          </p:nvPr>
        </p:nvSpPr>
        <p:spPr>
          <a:xfrm>
            <a:off x="1011450" y="138640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14" name="Google Shape;314;p33"/>
          <p:cNvSpPr txBox="1"/>
          <p:nvPr>
            <p:ph idx="2" type="subTitle"/>
          </p:nvPr>
        </p:nvSpPr>
        <p:spPr>
          <a:xfrm>
            <a:off x="1011575" y="180670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15" name="Google Shape;315;p33"/>
          <p:cNvSpPr txBox="1"/>
          <p:nvPr>
            <p:ph idx="3" type="subTitle"/>
          </p:nvPr>
        </p:nvSpPr>
        <p:spPr>
          <a:xfrm>
            <a:off x="1011575" y="330485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16" name="Google Shape;316;p33"/>
          <p:cNvSpPr txBox="1"/>
          <p:nvPr>
            <p:ph idx="4" type="subTitle"/>
          </p:nvPr>
        </p:nvSpPr>
        <p:spPr>
          <a:xfrm>
            <a:off x="1011700" y="372515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17" name="Google Shape;317;p33"/>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bg>
      <p:bgPr>
        <a:solidFill>
          <a:schemeClr val="dk1"/>
        </a:solidFill>
      </p:bgPr>
    </p:bg>
    <p:spTree>
      <p:nvGrpSpPr>
        <p:cNvPr id="318" name="Shape 318"/>
        <p:cNvGrpSpPr/>
        <p:nvPr/>
      </p:nvGrpSpPr>
      <p:grpSpPr>
        <a:xfrm>
          <a:off x="0" y="0"/>
          <a:ext cx="0" cy="0"/>
          <a:chOff x="0" y="0"/>
          <a:chExt cx="0" cy="0"/>
        </a:xfrm>
      </p:grpSpPr>
      <p:sp>
        <p:nvSpPr>
          <p:cNvPr id="319" name="Google Shape;319;p34"/>
          <p:cNvSpPr txBox="1"/>
          <p:nvPr>
            <p:ph idx="1" type="subTitle"/>
          </p:nvPr>
        </p:nvSpPr>
        <p:spPr>
          <a:xfrm>
            <a:off x="5993675" y="18028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320" name="Google Shape;320;p34"/>
          <p:cNvSpPr txBox="1"/>
          <p:nvPr>
            <p:ph idx="2" type="subTitle"/>
          </p:nvPr>
        </p:nvSpPr>
        <p:spPr>
          <a:xfrm>
            <a:off x="4579225" y="24086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321" name="Google Shape;321;p34"/>
          <p:cNvSpPr txBox="1"/>
          <p:nvPr>
            <p:ph idx="3" type="subTitle"/>
          </p:nvPr>
        </p:nvSpPr>
        <p:spPr>
          <a:xfrm>
            <a:off x="5993725" y="34030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322" name="Google Shape;322;p34"/>
          <p:cNvSpPr txBox="1"/>
          <p:nvPr>
            <p:ph idx="4" type="subTitle"/>
          </p:nvPr>
        </p:nvSpPr>
        <p:spPr>
          <a:xfrm>
            <a:off x="4579225" y="40088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323" name="Google Shape;323;p3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bg>
      <p:bgPr>
        <a:solidFill>
          <a:schemeClr val="dk1"/>
        </a:solidFill>
      </p:bgPr>
    </p:bg>
    <p:spTree>
      <p:nvGrpSpPr>
        <p:cNvPr id="324" name="Shape 324"/>
        <p:cNvGrpSpPr/>
        <p:nvPr/>
      </p:nvGrpSpPr>
      <p:grpSpPr>
        <a:xfrm>
          <a:off x="0" y="0"/>
          <a:ext cx="0" cy="0"/>
          <a:chOff x="0" y="0"/>
          <a:chExt cx="0" cy="0"/>
        </a:xfrm>
      </p:grpSpPr>
      <p:sp>
        <p:nvSpPr>
          <p:cNvPr id="325" name="Google Shape;325;p35"/>
          <p:cNvSpPr txBox="1"/>
          <p:nvPr>
            <p:ph idx="1" type="subTitle"/>
          </p:nvPr>
        </p:nvSpPr>
        <p:spPr>
          <a:xfrm>
            <a:off x="4578650" y="31946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26" name="Google Shape;326;p35"/>
          <p:cNvSpPr txBox="1"/>
          <p:nvPr>
            <p:ph type="title"/>
          </p:nvPr>
        </p:nvSpPr>
        <p:spPr>
          <a:xfrm>
            <a:off x="4578649" y="445025"/>
            <a:ext cx="3748500" cy="123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8">
    <p:bg>
      <p:bgPr>
        <a:solidFill>
          <a:schemeClr val="dk1"/>
        </a:solidFill>
      </p:bgPr>
    </p:bg>
    <p:spTree>
      <p:nvGrpSpPr>
        <p:cNvPr id="327" name="Shape 327"/>
        <p:cNvGrpSpPr/>
        <p:nvPr/>
      </p:nvGrpSpPr>
      <p:grpSpPr>
        <a:xfrm>
          <a:off x="0" y="0"/>
          <a:ext cx="0" cy="0"/>
          <a:chOff x="0" y="0"/>
          <a:chExt cx="0" cy="0"/>
        </a:xfrm>
      </p:grpSpPr>
      <p:sp>
        <p:nvSpPr>
          <p:cNvPr id="328" name="Google Shape;328;p36"/>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1457494" y="3683251"/>
            <a:ext cx="2703102" cy="305525"/>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0" y="3785651"/>
            <a:ext cx="950719" cy="186325"/>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4065975" y="3677225"/>
            <a:ext cx="3452415" cy="311549"/>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333" name="Google Shape;333;p36"/>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34" name="Google Shape;334;p36"/>
          <p:cNvGrpSpPr/>
          <p:nvPr/>
        </p:nvGrpSpPr>
        <p:grpSpPr>
          <a:xfrm>
            <a:off x="-150973" y="-114019"/>
            <a:ext cx="1252660" cy="1204643"/>
            <a:chOff x="7384701" y="199425"/>
            <a:chExt cx="1572114" cy="1511851"/>
          </a:xfrm>
        </p:grpSpPr>
        <p:sp>
          <p:nvSpPr>
            <p:cNvPr id="335" name="Google Shape;335;p3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36"/>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13">
    <p:bg>
      <p:bgPr>
        <a:solidFill>
          <a:schemeClr val="dk1"/>
        </a:solidFill>
      </p:bgPr>
    </p:bg>
    <p:spTree>
      <p:nvGrpSpPr>
        <p:cNvPr id="339" name="Shape 339"/>
        <p:cNvGrpSpPr/>
        <p:nvPr/>
      </p:nvGrpSpPr>
      <p:grpSpPr>
        <a:xfrm>
          <a:off x="0" y="0"/>
          <a:ext cx="0" cy="0"/>
          <a:chOff x="0" y="0"/>
          <a:chExt cx="0" cy="0"/>
        </a:xfrm>
      </p:grpSpPr>
      <p:grpSp>
        <p:nvGrpSpPr>
          <p:cNvPr id="340" name="Google Shape;340;p37"/>
          <p:cNvGrpSpPr/>
          <p:nvPr/>
        </p:nvGrpSpPr>
        <p:grpSpPr>
          <a:xfrm>
            <a:off x="194815" y="540131"/>
            <a:ext cx="1252660" cy="1204643"/>
            <a:chOff x="7384701" y="199425"/>
            <a:chExt cx="1572114" cy="1511851"/>
          </a:xfrm>
        </p:grpSpPr>
        <p:sp>
          <p:nvSpPr>
            <p:cNvPr id="341" name="Google Shape;341;p3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7"/>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991312" y="3931573"/>
            <a:ext cx="3062613" cy="36931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0" y="4284527"/>
            <a:ext cx="9143833" cy="859147"/>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txBox="1"/>
          <p:nvPr>
            <p:ph idx="1" type="subTitle"/>
          </p:nvPr>
        </p:nvSpPr>
        <p:spPr>
          <a:xfrm>
            <a:off x="2039275" y="2457025"/>
            <a:ext cx="50715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2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49" name="Google Shape;349;p37"/>
          <p:cNvSpPr txBox="1"/>
          <p:nvPr/>
        </p:nvSpPr>
        <p:spPr>
          <a:xfrm>
            <a:off x="2039275" y="3740053"/>
            <a:ext cx="50715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2"/>
                </a:solidFill>
                <a:latin typeface="Lato"/>
                <a:ea typeface="Lato"/>
                <a:cs typeface="Lato"/>
                <a:sym typeface="Lato"/>
              </a:rPr>
              <a:t>CREDITS: This presentation template was created by </a:t>
            </a:r>
            <a:r>
              <a:rPr b="1" lang="en" sz="1200">
                <a:solidFill>
                  <a:schemeClr val="dk2"/>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2"/>
                </a:solidFill>
                <a:latin typeface="Lato"/>
                <a:ea typeface="Lato"/>
                <a:cs typeface="Lato"/>
                <a:sym typeface="Lato"/>
              </a:rPr>
              <a:t>, including icons by </a:t>
            </a:r>
            <a:r>
              <a:rPr b="1" lang="en" sz="1200">
                <a:solidFill>
                  <a:schemeClr val="dk2"/>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2"/>
                </a:solidFill>
                <a:latin typeface="Lato"/>
                <a:ea typeface="Lato"/>
                <a:cs typeface="Lato"/>
                <a:sym typeface="Lato"/>
              </a:rPr>
              <a:t>, and infographics &amp; images by </a:t>
            </a:r>
            <a:r>
              <a:rPr b="1" lang="en" sz="1200">
                <a:solidFill>
                  <a:schemeClr val="dk2"/>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2"/>
              </a:solidFill>
              <a:latin typeface="Lato"/>
              <a:ea typeface="Lato"/>
              <a:cs typeface="Lato"/>
              <a:sym typeface="Lato"/>
            </a:endParaRPr>
          </a:p>
        </p:txBody>
      </p:sp>
      <p:sp>
        <p:nvSpPr>
          <p:cNvPr id="350" name="Google Shape;350;p37"/>
          <p:cNvSpPr txBox="1"/>
          <p:nvPr>
            <p:ph idx="2" type="subTitle"/>
          </p:nvPr>
        </p:nvSpPr>
        <p:spPr>
          <a:xfrm>
            <a:off x="1938700" y="4337906"/>
            <a:ext cx="5071500" cy="3693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200"/>
              <a:buNone/>
              <a:defRPr sz="1200">
                <a:solidFill>
                  <a:srgbClr val="FFFBF8"/>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37"/>
          <p:cNvSpPr txBox="1"/>
          <p:nvPr>
            <p:ph type="ctrTitle"/>
          </p:nvPr>
        </p:nvSpPr>
        <p:spPr>
          <a:xfrm>
            <a:off x="715100" y="1386938"/>
            <a:ext cx="7713900" cy="9597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3700"/>
              <a:buFont typeface="Poppins Black"/>
              <a:buNone/>
              <a:defRPr sz="7000">
                <a:solidFill>
                  <a:schemeClr val="dk2"/>
                </a:solidFill>
                <a:latin typeface="Poppins Black"/>
                <a:ea typeface="Poppins Black"/>
                <a:cs typeface="Poppins Black"/>
                <a:sym typeface="Poppins Black"/>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bg>
      <p:bgPr>
        <a:solidFill>
          <a:schemeClr val="dk1"/>
        </a:solidFill>
      </p:bgPr>
    </p:bg>
    <p:spTree>
      <p:nvGrpSpPr>
        <p:cNvPr id="352" name="Shape 352"/>
        <p:cNvGrpSpPr/>
        <p:nvPr/>
      </p:nvGrpSpPr>
      <p:grpSpPr>
        <a:xfrm>
          <a:off x="0" y="0"/>
          <a:ext cx="0" cy="0"/>
          <a:chOff x="0" y="0"/>
          <a:chExt cx="0" cy="0"/>
        </a:xfrm>
      </p:grpSpPr>
      <p:sp>
        <p:nvSpPr>
          <p:cNvPr id="353" name="Google Shape;353;p38"/>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8"/>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1">
    <p:bg>
      <p:bgPr>
        <a:solidFill>
          <a:schemeClr val="dk1"/>
        </a:solidFill>
      </p:bgPr>
    </p:bg>
    <p:spTree>
      <p:nvGrpSpPr>
        <p:cNvPr id="359" name="Shape 359"/>
        <p:cNvGrpSpPr/>
        <p:nvPr/>
      </p:nvGrpSpPr>
      <p:grpSpPr>
        <a:xfrm>
          <a:off x="0" y="0"/>
          <a:ext cx="0" cy="0"/>
          <a:chOff x="0" y="0"/>
          <a:chExt cx="0" cy="0"/>
        </a:xfrm>
      </p:grpSpPr>
      <p:sp>
        <p:nvSpPr>
          <p:cNvPr id="360" name="Google Shape;360;p39"/>
          <p:cNvSpPr/>
          <p:nvPr/>
        </p:nvSpPr>
        <p:spPr>
          <a:xfrm>
            <a:off x="-1163099" y="2720950"/>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2247520" y="3599491"/>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69" name="Shape 36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51" name="Shape 51"/>
        <p:cNvGrpSpPr/>
        <p:nvPr/>
      </p:nvGrpSpPr>
      <p:grpSpPr>
        <a:xfrm>
          <a:off x="0" y="0"/>
          <a:ext cx="0" cy="0"/>
          <a:chOff x="0" y="0"/>
          <a:chExt cx="0" cy="0"/>
        </a:xfrm>
      </p:grpSpPr>
      <p:sp>
        <p:nvSpPr>
          <p:cNvPr id="52" name="Google Shape;52;p5"/>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5"/>
          <p:cNvGrpSpPr/>
          <p:nvPr/>
        </p:nvGrpSpPr>
        <p:grpSpPr>
          <a:xfrm>
            <a:off x="7406901" y="172450"/>
            <a:ext cx="1572114" cy="1511851"/>
            <a:chOff x="7384701" y="199425"/>
            <a:chExt cx="1572114" cy="1511851"/>
          </a:xfrm>
        </p:grpSpPr>
        <p:sp>
          <p:nvSpPr>
            <p:cNvPr id="54" name="Google Shape;54;p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5"/>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59" name="Google Shape;59;p5"/>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60" name="Google Shape;60;p5"/>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5"/>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2" name="Google Shape;62;p5"/>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70" name="Shape 370"/>
        <p:cNvGrpSpPr/>
        <p:nvPr/>
      </p:nvGrpSpPr>
      <p:grpSpPr>
        <a:xfrm>
          <a:off x="0" y="0"/>
          <a:ext cx="0" cy="0"/>
          <a:chOff x="0" y="0"/>
          <a:chExt cx="0" cy="0"/>
        </a:xfrm>
      </p:grpSpPr>
      <p:sp>
        <p:nvSpPr>
          <p:cNvPr id="371" name="Google Shape;371;p4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63" name="Shape 63"/>
        <p:cNvGrpSpPr/>
        <p:nvPr/>
      </p:nvGrpSpPr>
      <p:grpSpPr>
        <a:xfrm>
          <a:off x="0" y="0"/>
          <a:ext cx="0" cy="0"/>
          <a:chOff x="0" y="0"/>
          <a:chExt cx="0" cy="0"/>
        </a:xfrm>
      </p:grpSpPr>
      <p:sp>
        <p:nvSpPr>
          <p:cNvPr id="64" name="Google Shape;64;p6"/>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6"/>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6"/>
          <p:cNvGrpSpPr/>
          <p:nvPr/>
        </p:nvGrpSpPr>
        <p:grpSpPr>
          <a:xfrm>
            <a:off x="7647365" y="107831"/>
            <a:ext cx="1252660" cy="1204643"/>
            <a:chOff x="7384701" y="199425"/>
            <a:chExt cx="1572114" cy="1511851"/>
          </a:xfrm>
        </p:grpSpPr>
        <p:sp>
          <p:nvSpPr>
            <p:cNvPr id="68" name="Google Shape;68;p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6"/>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72" name="Shape 72"/>
        <p:cNvGrpSpPr/>
        <p:nvPr/>
      </p:nvGrpSpPr>
      <p:grpSpPr>
        <a:xfrm>
          <a:off x="0" y="0"/>
          <a:ext cx="0" cy="0"/>
          <a:chOff x="0" y="0"/>
          <a:chExt cx="0" cy="0"/>
        </a:xfrm>
      </p:grpSpPr>
      <p:sp>
        <p:nvSpPr>
          <p:cNvPr id="73" name="Google Shape;73;p7"/>
          <p:cNvSpPr/>
          <p:nvPr/>
        </p:nvSpPr>
        <p:spPr>
          <a:xfrm>
            <a:off x="7542870" y="4318632"/>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6423825" y="42814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2055050" y="295285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715524" y="359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a:off x="122788" y="23120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txBox="1"/>
          <p:nvPr>
            <p:ph type="title"/>
          </p:nvPr>
        </p:nvSpPr>
        <p:spPr>
          <a:xfrm>
            <a:off x="3863675" y="334325"/>
            <a:ext cx="47406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7"/>
          <p:cNvSpPr txBox="1"/>
          <p:nvPr>
            <p:ph idx="1" type="body"/>
          </p:nvPr>
        </p:nvSpPr>
        <p:spPr>
          <a:xfrm>
            <a:off x="3863175" y="1211950"/>
            <a:ext cx="4740600" cy="2956200"/>
          </a:xfrm>
          <a:prstGeom prst="rect">
            <a:avLst/>
          </a:prstGeom>
        </p:spPr>
        <p:txBody>
          <a:bodyPr anchorCtr="0" anchor="b"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81" name="Shape 81"/>
        <p:cNvGrpSpPr/>
        <p:nvPr/>
      </p:nvGrpSpPr>
      <p:grpSpPr>
        <a:xfrm>
          <a:off x="0" y="0"/>
          <a:ext cx="0" cy="0"/>
          <a:chOff x="0" y="0"/>
          <a:chExt cx="0" cy="0"/>
        </a:xfrm>
      </p:grpSpPr>
      <p:sp>
        <p:nvSpPr>
          <p:cNvPr id="82" name="Google Shape;82;p8"/>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230604" y="158274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859924" y="21539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262025" y="4268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txBox="1"/>
          <p:nvPr>
            <p:ph type="title"/>
          </p:nvPr>
        </p:nvSpPr>
        <p:spPr>
          <a:xfrm>
            <a:off x="715100" y="1230900"/>
            <a:ext cx="7713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1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88" name="Google Shape;88;p8"/>
          <p:cNvSpPr/>
          <p:nvPr/>
        </p:nvSpPr>
        <p:spPr>
          <a:xfrm rot="10800000">
            <a:off x="1460996" y="5344026"/>
            <a:ext cx="262500" cy="26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89" name="Shape 89"/>
        <p:cNvGrpSpPr/>
        <p:nvPr/>
      </p:nvGrpSpPr>
      <p:grpSpPr>
        <a:xfrm>
          <a:off x="0" y="0"/>
          <a:ext cx="0" cy="0"/>
          <a:chOff x="0" y="0"/>
          <a:chExt cx="0" cy="0"/>
        </a:xfrm>
      </p:grpSpPr>
      <p:sp>
        <p:nvSpPr>
          <p:cNvPr id="90" name="Google Shape;90;p9"/>
          <p:cNvSpPr/>
          <p:nvPr/>
        </p:nvSpPr>
        <p:spPr>
          <a:xfrm>
            <a:off x="4921525"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254125" y="3924255"/>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6395452" y="4211718"/>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1148253" y="969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336775" y="16544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9"/>
          <p:cNvGrpSpPr/>
          <p:nvPr/>
        </p:nvGrpSpPr>
        <p:grpSpPr>
          <a:xfrm>
            <a:off x="7821351" y="674425"/>
            <a:ext cx="1572114" cy="1511851"/>
            <a:chOff x="7384701" y="199425"/>
            <a:chExt cx="1572114" cy="1511851"/>
          </a:xfrm>
        </p:grpSpPr>
        <p:sp>
          <p:nvSpPr>
            <p:cNvPr id="96" name="Google Shape;96;p9"/>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9"/>
          <p:cNvSpPr/>
          <p:nvPr/>
        </p:nvSpPr>
        <p:spPr>
          <a:xfrm>
            <a:off x="7362075" y="2028813"/>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txBox="1"/>
          <p:nvPr>
            <p:ph type="title"/>
          </p:nvPr>
        </p:nvSpPr>
        <p:spPr>
          <a:xfrm>
            <a:off x="1124900" y="1492375"/>
            <a:ext cx="7304100" cy="738900"/>
          </a:xfrm>
          <a:prstGeom prst="rect">
            <a:avLst/>
          </a:prstGeom>
        </p:spPr>
        <p:txBody>
          <a:bodyPr anchorCtr="0" anchor="ctr" bIns="91425" lIns="91425" spcFirstLastPara="1" rIns="91425" wrap="square" tIns="91425">
            <a:spAutoFit/>
          </a:bodyPr>
          <a:lstStyle>
            <a:lvl1pPr lvl="0" rtl="0" algn="ctr">
              <a:spcBef>
                <a:spcPts val="0"/>
              </a:spcBef>
              <a:spcAft>
                <a:spcPts val="0"/>
              </a:spcAft>
              <a:buClr>
                <a:schemeClr val="dk2"/>
              </a:buClr>
              <a:buSzPts val="3600"/>
              <a:buNone/>
              <a:defRPr sz="6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9"/>
          <p:cNvSpPr txBox="1"/>
          <p:nvPr>
            <p:ph idx="1" type="subTitle"/>
          </p:nvPr>
        </p:nvSpPr>
        <p:spPr>
          <a:xfrm>
            <a:off x="2039275" y="2529150"/>
            <a:ext cx="5071500" cy="11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102" name="Shape 102"/>
        <p:cNvGrpSpPr/>
        <p:nvPr/>
      </p:nvGrpSpPr>
      <p:grpSpPr>
        <a:xfrm>
          <a:off x="0" y="0"/>
          <a:ext cx="0" cy="0"/>
          <a:chOff x="0" y="0"/>
          <a:chExt cx="0" cy="0"/>
        </a:xfrm>
      </p:grpSpPr>
      <p:sp>
        <p:nvSpPr>
          <p:cNvPr id="103" name="Google Shape;103;p10"/>
          <p:cNvSpPr txBox="1"/>
          <p:nvPr>
            <p:ph type="title"/>
          </p:nvPr>
        </p:nvSpPr>
        <p:spPr>
          <a:xfrm>
            <a:off x="599875" y="3833575"/>
            <a:ext cx="5071500" cy="76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700"/>
              <a:buFont typeface="Lato Black"/>
              <a:buNone/>
              <a:defRPr sz="2700">
                <a:solidFill>
                  <a:schemeClr val="dk2"/>
                </a:solidFill>
                <a:latin typeface="Lato Black"/>
                <a:ea typeface="Lato Black"/>
                <a:cs typeface="Lato Black"/>
                <a:sym typeface="Lato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66" name="Shape 366"/>
        <p:cNvGrpSpPr/>
        <p:nvPr/>
      </p:nvGrpSpPr>
      <p:grpSpPr>
        <a:xfrm>
          <a:off x="0" y="0"/>
          <a:ext cx="0" cy="0"/>
          <a:chOff x="0" y="0"/>
          <a:chExt cx="0" cy="0"/>
        </a:xfrm>
      </p:grpSpPr>
      <p:sp>
        <p:nvSpPr>
          <p:cNvPr id="367" name="Google Shape;367;p4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68" name="Google Shape;368;p4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slidesgo.com/?utm_source=Slidesgo_template&amp;utm_medium=referral-link&amp;utm_campaign=SG_Credits&amp;utm_term=Freepik" TargetMode="External"/><Relationship Id="rId4" Type="http://schemas.openxmlformats.org/officeDocument/2006/relationships/hyperlink" Target="https://slidesgo.com/slidesgo-school/?utm_source=slidesgo_template&amp;utm_medium=referral-link&amp;utm_campaign=sg_credits&amp;utm_content=slidesgo-school" TargetMode="External"/><Relationship Id="rId9" Type="http://schemas.openxmlformats.org/officeDocument/2006/relationships/slide" Target="/ppt/slides/slide39.xml"/><Relationship Id="rId5" Type="http://schemas.openxmlformats.org/officeDocument/2006/relationships/hyperlink" Target="https://slidesgo.com/faqs/?utm_source=slidesgo_template&amp;utm_medium=referral-link&amp;utm_campaign=sg_credits&amp;utm_content=slidesgo-faqs" TargetMode="External"/><Relationship Id="rId6" Type="http://schemas.openxmlformats.org/officeDocument/2006/relationships/slide" Target="/ppt/slides/slide37.xml"/><Relationship Id="rId7" Type="http://schemas.openxmlformats.org/officeDocument/2006/relationships/slide" Target="/ppt/slides/slide37.xml"/><Relationship Id="rId8" Type="http://schemas.openxmlformats.org/officeDocument/2006/relationships/slide" Target="/ppt/slides/slide36.xml"/><Relationship Id="rId11" Type="http://schemas.openxmlformats.org/officeDocument/2006/relationships/slide" Target="/ppt/slides/slide42.xml"/><Relationship Id="rId10" Type="http://schemas.openxmlformats.org/officeDocument/2006/relationships/slide" Target="/ppt/slides/slide40.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3.xml"/><Relationship Id="rId15" Type="http://schemas.openxmlformats.org/officeDocument/2006/relationships/slide" Target="/ppt/slides/slide50.xml"/><Relationship Id="rId14" Type="http://schemas.openxmlformats.org/officeDocument/2006/relationships/slide" Target="/ppt/slides/slide4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hyperlink" Target="https://docs.google.com/spreadsheets/d/16WubjkUSIOLj-lPlOavdnjXGJXMipLltJuy9P0QNY90/copy#gid=0"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6WubjkUSIOLj-lPlOavdnjXGJXMipLltJuy9P0QNY90/copy#gid=1325251527" TargetMode="External"/><Relationship Id="rId5"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hyperlink" Target="https://www.freepik.com/free-vector/flat-travel-background_3858552.htm/?utm_source=slidesgo_template&amp;utm_medium=referral-link&amp;utm_campaign=sg_resources&amp;utm_content=freepik" TargetMode="External"/><Relationship Id="rId4" Type="http://schemas.openxmlformats.org/officeDocument/2006/relationships/hyperlink" Target="https://www.freepik.com/free-vector/flat-vintage-promotional-travel-poster_4675698.htm/?utm_source=slidesgo_template&amp;utm_medium=referral-link&amp;utm_campaign=sg_resources&amp;utm_content=freepik" TargetMode="External"/><Relationship Id="rId5" Type="http://schemas.openxmlformats.org/officeDocument/2006/relationships/hyperlink" Target="https://www.freepik.com/free-vector/flat-travel-background_3849479.htm/?utm_source=slidesgo_template&amp;utm_medium=referral-link&amp;utm_campaign=sg_resources&amp;utm_content=freepik" TargetMode="External"/><Relationship Id="rId6" Type="http://schemas.openxmlformats.org/officeDocument/2006/relationships/hyperlink" Target="https://www.freepik.com/free-vector/flat-vintage-promotional-travel-poster_4675701.htm/?utm_source=slidesgo_template&amp;utm_medium=referral-link&amp;utm_campaign=sg_resources&amp;utm_content=freepik" TargetMode="External"/><Relationship Id="rId7" Type="http://schemas.openxmlformats.org/officeDocument/2006/relationships/hyperlink" Target="https://www.freepik.com/free-vector/flat-vintage-travel-poster_4565178.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hyperlink" Target="https://www.freepik.com/free-vector/sky-wallpaper-video-conferencing_9470360.htm/?utm_source=slidesgo_template&amp;utm_medium=referral-link&amp;utm_campaign=sg_resources&amp;utm_content=freepik" TargetMode="External"/><Relationship Id="rId4" Type="http://schemas.openxmlformats.org/officeDocument/2006/relationships/hyperlink" Target="https://www.freepik.com/free-vector/retro-travel-poster-flat-design_4849265.htm/?utm_source=slidesgo_template&amp;utm_medium=referral-link&amp;utm_campaign=sg_resources&amp;utm_content=freepik" TargetMode="External"/><Relationship Id="rId9" Type="http://schemas.openxmlformats.org/officeDocument/2006/relationships/hyperlink" Target="https://www.freepik.com/free-vector/travel-banners-with-plane-train_1239367.htm/?utm_source=slidesgo_template&amp;utm_medium=referral-link&amp;utm_campaign=sg_resources&amp;utm_content=freepik" TargetMode="External"/><Relationship Id="rId5" Type="http://schemas.openxmlformats.org/officeDocument/2006/relationships/hyperlink" Target="https://www.freepik.com/free-vector/closed-airport-rescheduling-vacation_7950788.htm/?utm_source=slidesgo_template&amp;utm_medium=referral-link&amp;utm_campaign=sg_resources&amp;utm_content=freepik" TargetMode="External"/><Relationship Id="rId6" Type="http://schemas.openxmlformats.org/officeDocument/2006/relationships/hyperlink" Target="https://www.freepik.com/free-vector/travel-landing-page-isometric-style_4848839.htm/?utm_source=slidesgo_template&amp;utm_medium=referral-link&amp;utm_campaign=sg_resources&amp;utm_content=freepik" TargetMode="External"/><Relationship Id="rId7" Type="http://schemas.openxmlformats.org/officeDocument/2006/relationships/hyperlink" Target="https://www.freepik.com/free-vector/sky-background-video-conferencing_9427922.htm/?utm_source=slidesgo_template&amp;utm_medium=referral-link&amp;utm_campaign=sg_resources&amp;utm_content=freepik" TargetMode="External"/><Relationship Id="rId8" Type="http://schemas.openxmlformats.org/officeDocument/2006/relationships/hyperlink" Target="https://www.freepik.com/free-vector/flat-vintage-promotional-travel-poster_4675702.htm/?utm_source=slidesgo_template&amp;utm_medium=referral-link&amp;utm_campaign=sg_resources&amp;utm_content=freepik" TargetMode="External"/><Relationship Id="rId11" Type="http://schemas.openxmlformats.org/officeDocument/2006/relationships/hyperlink" Target="https://www.freepik.com/free-photo/close-up-hand-holding-small-plane_17806299.htm/?utm_source=slidesgo_template&amp;utm_medium=referral-link&amp;utm_campaign=sg_resources&amp;utm_content=freepik" TargetMode="External"/><Relationship Id="rId10" Type="http://schemas.openxmlformats.org/officeDocument/2006/relationships/hyperlink" Target="https://www.freepik.com/free-vector/travelling-poster-window-plane_7534219.htm/?utm_source=slidesgo_template&amp;utm_medium=referral-link&amp;utm_campaign=sg_resources&amp;utm_content=freepik" TargetMode="External"/><Relationship Id="rId12" Type="http://schemas.openxmlformats.org/officeDocument/2006/relationships/hyperlink" Target="https://www.freepik.com/free-photo/hand-holding-small-plane-close-up_17806312.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6.xml"/><Relationship Id="rId5" Type="http://schemas.openxmlformats.org/officeDocument/2006/relationships/slide" Target="/ppt/slides/slide36.xml"/><Relationship Id="rId6" Type="http://schemas.openxmlformats.org/officeDocument/2006/relationships/hyperlink" Target="http://bit.ly/33VAFh3" TargetMode="External"/><Relationship Id="rId7"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 Id="rId3" Type="http://schemas.openxmlformats.org/officeDocument/2006/relationships/hyperlink" Target="https://fonts.google.com/specimen/Lat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0.gif"/><Relationship Id="rId14" Type="http://schemas.openxmlformats.org/officeDocument/2006/relationships/image" Target="../media/image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1.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xml"/><Relationship Id="rId3" Type="http://schemas.openxmlformats.org/officeDocument/2006/relationships/hyperlink" Target="https://chrome.google.com/webstore/detail/flaticon-for-gsuit-gslide/haekgjfnhhdkgfgmldhfokhmfkgmcib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3"/>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t>INTERNATIONAL CIVIL </a:t>
            </a:r>
            <a:endParaRPr sz="3600"/>
          </a:p>
          <a:p>
            <a:pPr indent="0" lvl="0" marL="0" rtl="0" algn="r">
              <a:spcBef>
                <a:spcPts val="0"/>
              </a:spcBef>
              <a:spcAft>
                <a:spcPts val="0"/>
              </a:spcAft>
              <a:buNone/>
            </a:pPr>
            <a:r>
              <a:rPr lang="en" sz="6000"/>
              <a:t>AVIATION DAY</a:t>
            </a:r>
            <a:endParaRPr sz="6000"/>
          </a:p>
        </p:txBody>
      </p:sp>
      <p:sp>
        <p:nvSpPr>
          <p:cNvPr id="377" name="Google Shape;377;p43"/>
          <p:cNvSpPr txBox="1"/>
          <p:nvPr>
            <p:ph idx="1" type="subTitle"/>
          </p:nvPr>
        </p:nvSpPr>
        <p:spPr>
          <a:xfrm>
            <a:off x="3306000" y="2426888"/>
            <a:ext cx="5234700" cy="40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2"/>
          <p:cNvSpPr/>
          <p:nvPr/>
        </p:nvSpPr>
        <p:spPr>
          <a:xfrm>
            <a:off x="3401225" y="2087200"/>
            <a:ext cx="2341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613" name="Google Shape;613;p52"/>
          <p:cNvSpPr/>
          <p:nvPr/>
        </p:nvSpPr>
        <p:spPr>
          <a:xfrm>
            <a:off x="547300" y="2087200"/>
            <a:ext cx="2341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614" name="Google Shape;614;p52"/>
          <p:cNvSpPr/>
          <p:nvPr/>
        </p:nvSpPr>
        <p:spPr>
          <a:xfrm>
            <a:off x="6263200" y="2087200"/>
            <a:ext cx="2341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615" name="Google Shape;615;p52"/>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CIVIL AVIATION AUTHORITIES</a:t>
            </a:r>
            <a:endParaRPr/>
          </a:p>
        </p:txBody>
      </p:sp>
      <p:sp>
        <p:nvSpPr>
          <p:cNvPr id="616" name="Google Shape;616;p52"/>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17" name="Google Shape;617;p52"/>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a:p>
            <a:pPr indent="0" lvl="0" marL="0" rtl="0" algn="ctr">
              <a:spcBef>
                <a:spcPts val="0"/>
              </a:spcBef>
              <a:spcAft>
                <a:spcPts val="0"/>
              </a:spcAft>
              <a:buNone/>
            </a:pPr>
            <a:r>
              <a:t/>
            </a:r>
            <a:endParaRPr/>
          </a:p>
        </p:txBody>
      </p:sp>
      <p:sp>
        <p:nvSpPr>
          <p:cNvPr id="618" name="Google Shape;618;p52"/>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19" name="Google Shape;619;p52"/>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620" name="Google Shape;620;p52"/>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21" name="Google Shape;621;p52"/>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3"/>
          <p:cNvSpPr txBox="1"/>
          <p:nvPr>
            <p:ph idx="1" type="subTitle"/>
          </p:nvPr>
        </p:nvSpPr>
        <p:spPr>
          <a:xfrm>
            <a:off x="5694275" y="2591100"/>
            <a:ext cx="1633800" cy="6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Freight-only flights</a:t>
            </a:r>
            <a:endParaRPr/>
          </a:p>
        </p:txBody>
      </p:sp>
      <p:sp>
        <p:nvSpPr>
          <p:cNvPr id="627" name="Google Shape;627;p53"/>
          <p:cNvSpPr txBox="1"/>
          <p:nvPr>
            <p:ph idx="2" type="subTitle"/>
          </p:nvPr>
        </p:nvSpPr>
        <p:spPr>
          <a:xfrm>
            <a:off x="5694275" y="1917725"/>
            <a:ext cx="1528800" cy="6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Private aviation &amp; exhibitions</a:t>
            </a:r>
            <a:endParaRPr/>
          </a:p>
        </p:txBody>
      </p:sp>
      <p:sp>
        <p:nvSpPr>
          <p:cNvPr id="628" name="Google Shape;628;p53"/>
          <p:cNvSpPr txBox="1"/>
          <p:nvPr>
            <p:ph idx="4" type="subTitle"/>
          </p:nvPr>
        </p:nvSpPr>
        <p:spPr>
          <a:xfrm>
            <a:off x="5694275" y="3264500"/>
            <a:ext cx="1633800" cy="6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Passenger &amp; freight flights</a:t>
            </a:r>
            <a:endParaRPr/>
          </a:p>
        </p:txBody>
      </p:sp>
      <p:sp>
        <p:nvSpPr>
          <p:cNvPr id="629" name="Google Shape;629;p53"/>
          <p:cNvSpPr txBox="1"/>
          <p:nvPr>
            <p:ph type="title"/>
          </p:nvPr>
        </p:nvSpPr>
        <p:spPr>
          <a:xfrm>
            <a:off x="1953775" y="2695650"/>
            <a:ext cx="962100" cy="4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630" name="Google Shape;630;p53"/>
          <p:cNvSpPr txBox="1"/>
          <p:nvPr>
            <p:ph idx="3" type="title"/>
          </p:nvPr>
        </p:nvSpPr>
        <p:spPr>
          <a:xfrm>
            <a:off x="1953775" y="2022325"/>
            <a:ext cx="962100" cy="4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a:t>
            </a:r>
            <a:endParaRPr/>
          </a:p>
        </p:txBody>
      </p:sp>
      <p:grpSp>
        <p:nvGrpSpPr>
          <p:cNvPr id="631" name="Google Shape;631;p53"/>
          <p:cNvGrpSpPr/>
          <p:nvPr/>
        </p:nvGrpSpPr>
        <p:grpSpPr>
          <a:xfrm>
            <a:off x="3018564" y="2034780"/>
            <a:ext cx="2491324" cy="429890"/>
            <a:chOff x="3530150" y="2790066"/>
            <a:chExt cx="1962600" cy="225309"/>
          </a:xfrm>
        </p:grpSpPr>
        <p:sp>
          <p:nvSpPr>
            <p:cNvPr id="632" name="Google Shape;632;p53"/>
            <p:cNvSpPr/>
            <p:nvPr/>
          </p:nvSpPr>
          <p:spPr>
            <a:xfrm>
              <a:off x="3530150" y="2790075"/>
              <a:ext cx="1962600" cy="2253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3"/>
            <p:cNvSpPr/>
            <p:nvPr/>
          </p:nvSpPr>
          <p:spPr>
            <a:xfrm>
              <a:off x="3530155" y="2790066"/>
              <a:ext cx="768300" cy="225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53"/>
          <p:cNvGrpSpPr/>
          <p:nvPr/>
        </p:nvGrpSpPr>
        <p:grpSpPr>
          <a:xfrm>
            <a:off x="3018564" y="2707889"/>
            <a:ext cx="2491324" cy="429872"/>
            <a:chOff x="3530150" y="2790075"/>
            <a:chExt cx="1962600" cy="225300"/>
          </a:xfrm>
        </p:grpSpPr>
        <p:sp>
          <p:nvSpPr>
            <p:cNvPr id="635" name="Google Shape;635;p53"/>
            <p:cNvSpPr/>
            <p:nvPr/>
          </p:nvSpPr>
          <p:spPr>
            <a:xfrm>
              <a:off x="3530150" y="2790075"/>
              <a:ext cx="1962600" cy="2253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p:nvPr/>
          </p:nvSpPr>
          <p:spPr>
            <a:xfrm>
              <a:off x="3530150" y="2790075"/>
              <a:ext cx="1110000" cy="225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53"/>
          <p:cNvGrpSpPr/>
          <p:nvPr/>
        </p:nvGrpSpPr>
        <p:grpSpPr>
          <a:xfrm>
            <a:off x="3018564" y="3381224"/>
            <a:ext cx="2491324" cy="429873"/>
            <a:chOff x="3530150" y="2790075"/>
            <a:chExt cx="1962600" cy="225312"/>
          </a:xfrm>
        </p:grpSpPr>
        <p:sp>
          <p:nvSpPr>
            <p:cNvPr id="638" name="Google Shape;638;p53"/>
            <p:cNvSpPr/>
            <p:nvPr/>
          </p:nvSpPr>
          <p:spPr>
            <a:xfrm>
              <a:off x="3530150" y="2790075"/>
              <a:ext cx="1962600" cy="2253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a:off x="3530161" y="2790087"/>
              <a:ext cx="1599600" cy="225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53"/>
          <p:cNvSpPr txBox="1"/>
          <p:nvPr>
            <p:ph idx="5" type="title"/>
          </p:nvPr>
        </p:nvSpPr>
        <p:spPr>
          <a:xfrm>
            <a:off x="1953800" y="3369025"/>
            <a:ext cx="962100" cy="4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85%</a:t>
            </a:r>
            <a:endParaRPr/>
          </a:p>
        </p:txBody>
      </p:sp>
      <p:sp>
        <p:nvSpPr>
          <p:cNvPr id="641" name="Google Shape;641;p53"/>
          <p:cNvSpPr txBox="1"/>
          <p:nvPr>
            <p:ph idx="6" type="title"/>
          </p:nvPr>
        </p:nvSpPr>
        <p:spPr>
          <a:xfrm>
            <a:off x="582319" y="334320"/>
            <a:ext cx="77040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HOW MANY PLANES OF EACH TYPE TAKE OFF EACH YEAR?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4"/>
          <p:cNvSpPr txBox="1"/>
          <p:nvPr>
            <p:ph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MANUFACTURERS</a:t>
            </a:r>
            <a:endParaRPr/>
          </a:p>
        </p:txBody>
      </p:sp>
      <p:sp>
        <p:nvSpPr>
          <p:cNvPr id="647" name="Google Shape;647;p54"/>
          <p:cNvSpPr txBox="1"/>
          <p:nvPr>
            <p:ph idx="4294967295" type="subTitle"/>
          </p:nvPr>
        </p:nvSpPr>
        <p:spPr>
          <a:xfrm>
            <a:off x="1011450" y="1386400"/>
            <a:ext cx="2169300" cy="42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700"/>
              <a:t>JUPITER</a:t>
            </a:r>
            <a:endParaRPr b="1" sz="2700"/>
          </a:p>
        </p:txBody>
      </p:sp>
      <p:sp>
        <p:nvSpPr>
          <p:cNvPr id="648" name="Google Shape;648;p54"/>
          <p:cNvSpPr txBox="1"/>
          <p:nvPr>
            <p:ph idx="4294967295" type="subTitle"/>
          </p:nvPr>
        </p:nvSpPr>
        <p:spPr>
          <a:xfrm>
            <a:off x="1011575" y="1806700"/>
            <a:ext cx="2169300" cy="52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It’s the biggest planet in the Solar System</a:t>
            </a:r>
            <a:endParaRPr/>
          </a:p>
          <a:p>
            <a:pPr indent="0" lvl="0" marL="0" rtl="0" algn="l">
              <a:lnSpc>
                <a:spcPct val="100000"/>
              </a:lnSpc>
              <a:spcBef>
                <a:spcPts val="1600"/>
              </a:spcBef>
              <a:spcAft>
                <a:spcPts val="1600"/>
              </a:spcAft>
              <a:buNone/>
            </a:pPr>
            <a:r>
              <a:t/>
            </a:r>
            <a:endParaRPr/>
          </a:p>
        </p:txBody>
      </p:sp>
      <p:sp>
        <p:nvSpPr>
          <p:cNvPr id="649" name="Google Shape;649;p54"/>
          <p:cNvSpPr txBox="1"/>
          <p:nvPr>
            <p:ph idx="4294967295" type="subTitle"/>
          </p:nvPr>
        </p:nvSpPr>
        <p:spPr>
          <a:xfrm>
            <a:off x="1011575" y="3304850"/>
            <a:ext cx="2169300" cy="42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700"/>
              <a:t>SATURN</a:t>
            </a:r>
            <a:endParaRPr b="1" sz="2700"/>
          </a:p>
        </p:txBody>
      </p:sp>
      <p:sp>
        <p:nvSpPr>
          <p:cNvPr id="650" name="Google Shape;650;p54"/>
          <p:cNvSpPr txBox="1"/>
          <p:nvPr>
            <p:ph idx="4294967295" type="subTitle"/>
          </p:nvPr>
        </p:nvSpPr>
        <p:spPr>
          <a:xfrm>
            <a:off x="1011700" y="3725150"/>
            <a:ext cx="2169300" cy="52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Saturn is a gas giant and has several rings</a:t>
            </a:r>
            <a:endParaRPr/>
          </a:p>
          <a:p>
            <a:pPr indent="0" lvl="0" marL="0" rtl="0" algn="l">
              <a:lnSpc>
                <a:spcPct val="100000"/>
              </a:lnSpc>
              <a:spcBef>
                <a:spcPts val="1600"/>
              </a:spcBef>
              <a:spcAft>
                <a:spcPts val="1600"/>
              </a:spcAft>
              <a:buNone/>
            </a:pPr>
            <a:r>
              <a:t/>
            </a:r>
            <a:endParaRPr/>
          </a:p>
        </p:txBody>
      </p:sp>
      <p:grpSp>
        <p:nvGrpSpPr>
          <p:cNvPr id="651" name="Google Shape;651;p54"/>
          <p:cNvGrpSpPr/>
          <p:nvPr/>
        </p:nvGrpSpPr>
        <p:grpSpPr>
          <a:xfrm>
            <a:off x="3526521" y="1585604"/>
            <a:ext cx="5077475" cy="2704956"/>
            <a:chOff x="233350" y="949250"/>
            <a:chExt cx="7137300" cy="3802300"/>
          </a:xfrm>
        </p:grpSpPr>
        <p:sp>
          <p:nvSpPr>
            <p:cNvPr id="652" name="Google Shape;652;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4"/>
            <p:cNvSpPr/>
            <p:nvPr/>
          </p:nvSpPr>
          <p:spPr>
            <a:xfrm>
              <a:off x="2803899"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4"/>
            <p:cNvSpPr/>
            <p:nvPr/>
          </p:nvSpPr>
          <p:spPr>
            <a:xfrm>
              <a:off x="5808299"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4"/>
            <p:cNvSpPr/>
            <p:nvPr/>
          </p:nvSpPr>
          <p:spPr>
            <a:xfrm>
              <a:off x="6901875" y="3939388"/>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54"/>
          <p:cNvSpPr/>
          <p:nvPr/>
        </p:nvSpPr>
        <p:spPr>
          <a:xfrm>
            <a:off x="587331" y="1536992"/>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 name="Google Shape;704;p54"/>
          <p:cNvSpPr/>
          <p:nvPr/>
        </p:nvSpPr>
        <p:spPr>
          <a:xfrm>
            <a:off x="4766297" y="3220133"/>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 name="Google Shape;705;p54"/>
          <p:cNvSpPr/>
          <p:nvPr/>
        </p:nvSpPr>
        <p:spPr>
          <a:xfrm>
            <a:off x="6632629" y="2063044"/>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 name="Google Shape;706;p54"/>
          <p:cNvSpPr/>
          <p:nvPr/>
        </p:nvSpPr>
        <p:spPr>
          <a:xfrm>
            <a:off x="587347" y="2508153"/>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 name="Google Shape;707;p54"/>
          <p:cNvSpPr txBox="1"/>
          <p:nvPr>
            <p:ph idx="4294967295" type="subTitle"/>
          </p:nvPr>
        </p:nvSpPr>
        <p:spPr>
          <a:xfrm>
            <a:off x="1011575" y="2345625"/>
            <a:ext cx="2169300" cy="42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700"/>
              <a:t>MARS</a:t>
            </a:r>
            <a:endParaRPr b="1" sz="2700"/>
          </a:p>
        </p:txBody>
      </p:sp>
      <p:sp>
        <p:nvSpPr>
          <p:cNvPr id="708" name="Google Shape;708;p54"/>
          <p:cNvSpPr txBox="1"/>
          <p:nvPr>
            <p:ph idx="4294967295" type="subTitle"/>
          </p:nvPr>
        </p:nvSpPr>
        <p:spPr>
          <a:xfrm>
            <a:off x="1011700" y="2765925"/>
            <a:ext cx="2169300" cy="52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Despite being red, Mars is a cold place</a:t>
            </a:r>
            <a:endParaRPr/>
          </a:p>
        </p:txBody>
      </p:sp>
      <p:sp>
        <p:nvSpPr>
          <p:cNvPr id="709" name="Google Shape;709;p54"/>
          <p:cNvSpPr/>
          <p:nvPr/>
        </p:nvSpPr>
        <p:spPr>
          <a:xfrm>
            <a:off x="587347" y="3467378"/>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 name="Google Shape;710;p54"/>
          <p:cNvSpPr/>
          <p:nvPr/>
        </p:nvSpPr>
        <p:spPr>
          <a:xfrm>
            <a:off x="4192147" y="2022540"/>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 name="Google Shape;711;p54"/>
          <p:cNvSpPr/>
          <p:nvPr/>
        </p:nvSpPr>
        <p:spPr>
          <a:xfrm>
            <a:off x="6506850" y="504100"/>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5"/>
          <p:cNvSpPr/>
          <p:nvPr/>
        </p:nvSpPr>
        <p:spPr>
          <a:xfrm>
            <a:off x="1142732" y="1457775"/>
            <a:ext cx="19209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717" name="Google Shape;717;p55"/>
          <p:cNvSpPr/>
          <p:nvPr/>
        </p:nvSpPr>
        <p:spPr>
          <a:xfrm>
            <a:off x="2802488" y="2862600"/>
            <a:ext cx="19773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718" name="Google Shape;718;p55"/>
          <p:cNvSpPr/>
          <p:nvPr/>
        </p:nvSpPr>
        <p:spPr>
          <a:xfrm>
            <a:off x="6122807" y="2862600"/>
            <a:ext cx="19209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719" name="Google Shape;719;p55"/>
          <p:cNvSpPr/>
          <p:nvPr/>
        </p:nvSpPr>
        <p:spPr>
          <a:xfrm>
            <a:off x="4462432" y="1457775"/>
            <a:ext cx="19209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720" name="Google Shape;720;p55"/>
          <p:cNvSpPr txBox="1"/>
          <p:nvPr>
            <p:ph idx="6" type="title"/>
          </p:nvPr>
        </p:nvSpPr>
        <p:spPr>
          <a:xfrm>
            <a:off x="582325" y="334325"/>
            <a:ext cx="80217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MAYBE YOU NEED FOUR COLUMNS</a:t>
            </a:r>
            <a:endParaRPr/>
          </a:p>
        </p:txBody>
      </p:sp>
      <p:sp>
        <p:nvSpPr>
          <p:cNvPr id="721" name="Google Shape;721;p55"/>
          <p:cNvSpPr txBox="1"/>
          <p:nvPr>
            <p:ph type="title"/>
          </p:nvPr>
        </p:nvSpPr>
        <p:spPr>
          <a:xfrm>
            <a:off x="4462700" y="1545225"/>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722" name="Google Shape;722;p55"/>
          <p:cNvSpPr txBox="1"/>
          <p:nvPr>
            <p:ph idx="1" type="subTitle"/>
          </p:nvPr>
        </p:nvSpPr>
        <p:spPr>
          <a:xfrm>
            <a:off x="4462600" y="1979350"/>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723" name="Google Shape;723;p55"/>
          <p:cNvSpPr txBox="1"/>
          <p:nvPr>
            <p:ph idx="4" type="title"/>
          </p:nvPr>
        </p:nvSpPr>
        <p:spPr>
          <a:xfrm>
            <a:off x="2802587" y="2928100"/>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724" name="Google Shape;724;p55"/>
          <p:cNvSpPr txBox="1"/>
          <p:nvPr>
            <p:ph idx="2" type="title"/>
          </p:nvPr>
        </p:nvSpPr>
        <p:spPr>
          <a:xfrm>
            <a:off x="6122800" y="2950050"/>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725" name="Google Shape;725;p55"/>
          <p:cNvSpPr txBox="1"/>
          <p:nvPr>
            <p:ph idx="3" type="subTitle"/>
          </p:nvPr>
        </p:nvSpPr>
        <p:spPr>
          <a:xfrm>
            <a:off x="6122800" y="3384175"/>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726" name="Google Shape;726;p55"/>
          <p:cNvSpPr txBox="1"/>
          <p:nvPr>
            <p:ph idx="5" type="subTitle"/>
          </p:nvPr>
        </p:nvSpPr>
        <p:spPr>
          <a:xfrm>
            <a:off x="2802487" y="3362225"/>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727" name="Google Shape;727;p55"/>
          <p:cNvSpPr txBox="1"/>
          <p:nvPr>
            <p:ph idx="7" type="title"/>
          </p:nvPr>
        </p:nvSpPr>
        <p:spPr>
          <a:xfrm>
            <a:off x="1142750" y="1573413"/>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728" name="Google Shape;728;p55"/>
          <p:cNvSpPr txBox="1"/>
          <p:nvPr>
            <p:ph idx="8" type="subTitle"/>
          </p:nvPr>
        </p:nvSpPr>
        <p:spPr>
          <a:xfrm>
            <a:off x="1142650" y="2007538"/>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6"/>
          <p:cNvSpPr txBox="1"/>
          <p:nvPr>
            <p:ph type="title"/>
          </p:nvPr>
        </p:nvSpPr>
        <p:spPr>
          <a:xfrm>
            <a:off x="716950" y="665025"/>
            <a:ext cx="21117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17</a:t>
            </a:r>
            <a:endParaRPr/>
          </a:p>
        </p:txBody>
      </p:sp>
      <p:sp>
        <p:nvSpPr>
          <p:cNvPr id="734" name="Google Shape;734;p56"/>
          <p:cNvSpPr txBox="1"/>
          <p:nvPr>
            <p:ph idx="1" type="subTitle"/>
          </p:nvPr>
        </p:nvSpPr>
        <p:spPr>
          <a:xfrm>
            <a:off x="716950" y="1523450"/>
            <a:ext cx="21117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735" name="Google Shape;735;p56"/>
          <p:cNvSpPr txBox="1"/>
          <p:nvPr>
            <p:ph idx="2" type="title"/>
          </p:nvPr>
        </p:nvSpPr>
        <p:spPr>
          <a:xfrm>
            <a:off x="3516000" y="665025"/>
            <a:ext cx="21117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736" name="Google Shape;736;p56"/>
          <p:cNvSpPr txBox="1"/>
          <p:nvPr>
            <p:ph idx="3" type="subTitle"/>
          </p:nvPr>
        </p:nvSpPr>
        <p:spPr>
          <a:xfrm>
            <a:off x="3516150" y="1523450"/>
            <a:ext cx="21117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737" name="Google Shape;737;p56"/>
          <p:cNvSpPr txBox="1"/>
          <p:nvPr>
            <p:ph idx="4" type="title"/>
          </p:nvPr>
        </p:nvSpPr>
        <p:spPr>
          <a:xfrm>
            <a:off x="6315350" y="665025"/>
            <a:ext cx="21117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a:t>
            </a:r>
            <a:endParaRPr/>
          </a:p>
        </p:txBody>
      </p:sp>
      <p:sp>
        <p:nvSpPr>
          <p:cNvPr id="738" name="Google Shape;738;p56"/>
          <p:cNvSpPr txBox="1"/>
          <p:nvPr>
            <p:ph idx="5" type="subTitle"/>
          </p:nvPr>
        </p:nvSpPr>
        <p:spPr>
          <a:xfrm>
            <a:off x="6315350" y="1523450"/>
            <a:ext cx="21117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grpSp>
        <p:nvGrpSpPr>
          <p:cNvPr id="739" name="Google Shape;739;p56"/>
          <p:cNvGrpSpPr/>
          <p:nvPr/>
        </p:nvGrpSpPr>
        <p:grpSpPr>
          <a:xfrm>
            <a:off x="2970746" y="1890145"/>
            <a:ext cx="6173066" cy="2207690"/>
            <a:chOff x="2970746" y="1890145"/>
            <a:chExt cx="6173066" cy="2207690"/>
          </a:xfrm>
        </p:grpSpPr>
        <p:sp>
          <p:nvSpPr>
            <p:cNvPr id="740" name="Google Shape;740;p56"/>
            <p:cNvSpPr/>
            <p:nvPr/>
          </p:nvSpPr>
          <p:spPr>
            <a:xfrm>
              <a:off x="3222655" y="2243984"/>
              <a:ext cx="197980" cy="97729"/>
            </a:xfrm>
            <a:custGeom>
              <a:rect b="b" l="l" r="r" t="t"/>
              <a:pathLst>
                <a:path extrusionOk="0" h="3877" w="7854">
                  <a:moveTo>
                    <a:pt x="0" y="0"/>
                  </a:moveTo>
                  <a:lnTo>
                    <a:pt x="0" y="3877"/>
                  </a:lnTo>
                  <a:lnTo>
                    <a:pt x="7853" y="3877"/>
                  </a:lnTo>
                  <a:lnTo>
                    <a:pt x="7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6"/>
            <p:cNvSpPr/>
            <p:nvPr/>
          </p:nvSpPr>
          <p:spPr>
            <a:xfrm>
              <a:off x="3007403" y="2484096"/>
              <a:ext cx="629255" cy="269569"/>
            </a:xfrm>
            <a:custGeom>
              <a:rect b="b" l="l" r="r" t="t"/>
              <a:pathLst>
                <a:path extrusionOk="0" h="10694" w="24963">
                  <a:moveTo>
                    <a:pt x="0" y="0"/>
                  </a:moveTo>
                  <a:lnTo>
                    <a:pt x="0" y="10694"/>
                  </a:lnTo>
                  <a:lnTo>
                    <a:pt x="24963" y="10694"/>
                  </a:lnTo>
                  <a:lnTo>
                    <a:pt x="2496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6"/>
            <p:cNvSpPr/>
            <p:nvPr/>
          </p:nvSpPr>
          <p:spPr>
            <a:xfrm>
              <a:off x="3205789" y="2839195"/>
              <a:ext cx="233800" cy="1258510"/>
            </a:xfrm>
            <a:custGeom>
              <a:rect b="b" l="l" r="r" t="t"/>
              <a:pathLst>
                <a:path extrusionOk="0" h="49926" w="9275">
                  <a:moveTo>
                    <a:pt x="1" y="1"/>
                  </a:moveTo>
                  <a:lnTo>
                    <a:pt x="1" y="49926"/>
                  </a:lnTo>
                  <a:lnTo>
                    <a:pt x="9274" y="49926"/>
                  </a:lnTo>
                  <a:lnTo>
                    <a:pt x="9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6"/>
            <p:cNvSpPr/>
            <p:nvPr/>
          </p:nvSpPr>
          <p:spPr>
            <a:xfrm>
              <a:off x="3355769" y="2839195"/>
              <a:ext cx="83840" cy="1258510"/>
            </a:xfrm>
            <a:custGeom>
              <a:rect b="b" l="l" r="r" t="t"/>
              <a:pathLst>
                <a:path extrusionOk="0" h="49926" w="3326">
                  <a:moveTo>
                    <a:pt x="0" y="1"/>
                  </a:moveTo>
                  <a:lnTo>
                    <a:pt x="0" y="49926"/>
                  </a:lnTo>
                  <a:lnTo>
                    <a:pt x="3325" y="49926"/>
                  </a:lnTo>
                  <a:lnTo>
                    <a:pt x="332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6"/>
            <p:cNvSpPr/>
            <p:nvPr/>
          </p:nvSpPr>
          <p:spPr>
            <a:xfrm>
              <a:off x="2990965" y="2740216"/>
              <a:ext cx="662957" cy="98990"/>
            </a:xfrm>
            <a:custGeom>
              <a:rect b="b" l="l" r="r" t="t"/>
              <a:pathLst>
                <a:path extrusionOk="0" h="3927" w="26300">
                  <a:moveTo>
                    <a:pt x="0" y="0"/>
                  </a:moveTo>
                  <a:lnTo>
                    <a:pt x="0" y="3927"/>
                  </a:lnTo>
                  <a:lnTo>
                    <a:pt x="26300" y="3927"/>
                  </a:lnTo>
                  <a:lnTo>
                    <a:pt x="26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6"/>
            <p:cNvSpPr/>
            <p:nvPr/>
          </p:nvSpPr>
          <p:spPr>
            <a:xfrm>
              <a:off x="2990965" y="2405311"/>
              <a:ext cx="662957" cy="99418"/>
            </a:xfrm>
            <a:custGeom>
              <a:rect b="b" l="l" r="r" t="t"/>
              <a:pathLst>
                <a:path extrusionOk="0" h="3944" w="26300">
                  <a:moveTo>
                    <a:pt x="0" y="1"/>
                  </a:moveTo>
                  <a:lnTo>
                    <a:pt x="0" y="3944"/>
                  </a:lnTo>
                  <a:lnTo>
                    <a:pt x="26300" y="3944"/>
                  </a:lnTo>
                  <a:lnTo>
                    <a:pt x="26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6"/>
            <p:cNvSpPr/>
            <p:nvPr/>
          </p:nvSpPr>
          <p:spPr>
            <a:xfrm>
              <a:off x="2970746" y="2516114"/>
              <a:ext cx="701701" cy="212298"/>
            </a:xfrm>
            <a:custGeom>
              <a:rect b="b" l="l" r="r" t="t"/>
              <a:pathLst>
                <a:path extrusionOk="0" h="8422" w="27837">
                  <a:moveTo>
                    <a:pt x="0" y="0"/>
                  </a:moveTo>
                  <a:lnTo>
                    <a:pt x="0" y="8421"/>
                  </a:lnTo>
                  <a:lnTo>
                    <a:pt x="27837" y="8421"/>
                  </a:lnTo>
                  <a:lnTo>
                    <a:pt x="27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6"/>
            <p:cNvSpPr/>
            <p:nvPr/>
          </p:nvSpPr>
          <p:spPr>
            <a:xfrm>
              <a:off x="2990965" y="2405311"/>
              <a:ext cx="165134" cy="99418"/>
            </a:xfrm>
            <a:custGeom>
              <a:rect b="b" l="l" r="r" t="t"/>
              <a:pathLst>
                <a:path extrusionOk="0" h="3944" w="6551">
                  <a:moveTo>
                    <a:pt x="0" y="1"/>
                  </a:moveTo>
                  <a:lnTo>
                    <a:pt x="0" y="3944"/>
                  </a:lnTo>
                  <a:lnTo>
                    <a:pt x="6550" y="3944"/>
                  </a:lnTo>
                  <a:lnTo>
                    <a:pt x="65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6"/>
            <p:cNvSpPr/>
            <p:nvPr/>
          </p:nvSpPr>
          <p:spPr>
            <a:xfrm>
              <a:off x="2990965" y="2740216"/>
              <a:ext cx="165134" cy="98990"/>
            </a:xfrm>
            <a:custGeom>
              <a:rect b="b" l="l" r="r" t="t"/>
              <a:pathLst>
                <a:path extrusionOk="0" h="3927" w="6551">
                  <a:moveTo>
                    <a:pt x="0" y="0"/>
                  </a:moveTo>
                  <a:lnTo>
                    <a:pt x="0" y="3927"/>
                  </a:lnTo>
                  <a:lnTo>
                    <a:pt x="6550" y="3927"/>
                  </a:lnTo>
                  <a:lnTo>
                    <a:pt x="65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6"/>
            <p:cNvSpPr/>
            <p:nvPr/>
          </p:nvSpPr>
          <p:spPr>
            <a:xfrm>
              <a:off x="2990965" y="2336232"/>
              <a:ext cx="663386" cy="69522"/>
            </a:xfrm>
            <a:custGeom>
              <a:rect b="b" l="l" r="r" t="t"/>
              <a:pathLst>
                <a:path extrusionOk="0" h="2758" w="26317">
                  <a:moveTo>
                    <a:pt x="2774" y="1"/>
                  </a:moveTo>
                  <a:lnTo>
                    <a:pt x="0" y="2757"/>
                  </a:lnTo>
                  <a:lnTo>
                    <a:pt x="26316" y="2757"/>
                  </a:lnTo>
                  <a:lnTo>
                    <a:pt x="2342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6"/>
            <p:cNvSpPr/>
            <p:nvPr/>
          </p:nvSpPr>
          <p:spPr>
            <a:xfrm>
              <a:off x="3222655" y="2223336"/>
              <a:ext cx="197980" cy="20670"/>
            </a:xfrm>
            <a:custGeom>
              <a:rect b="b" l="l" r="r" t="t"/>
              <a:pathLst>
                <a:path extrusionOk="0" h="820" w="7854">
                  <a:moveTo>
                    <a:pt x="819" y="1"/>
                  </a:moveTo>
                  <a:lnTo>
                    <a:pt x="0" y="819"/>
                  </a:lnTo>
                  <a:lnTo>
                    <a:pt x="7853" y="819"/>
                  </a:lnTo>
                  <a:lnTo>
                    <a:pt x="6984"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6"/>
            <p:cNvSpPr/>
            <p:nvPr/>
          </p:nvSpPr>
          <p:spPr>
            <a:xfrm>
              <a:off x="3213377" y="2276003"/>
              <a:ext cx="216104" cy="33702"/>
            </a:xfrm>
            <a:custGeom>
              <a:rect b="b" l="l" r="r" t="t"/>
              <a:pathLst>
                <a:path extrusionOk="0" h="1337" w="8573">
                  <a:moveTo>
                    <a:pt x="1" y="0"/>
                  </a:moveTo>
                  <a:lnTo>
                    <a:pt x="1" y="1337"/>
                  </a:lnTo>
                  <a:lnTo>
                    <a:pt x="8572" y="1337"/>
                  </a:lnTo>
                  <a:lnTo>
                    <a:pt x="8572"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6"/>
            <p:cNvSpPr/>
            <p:nvPr/>
          </p:nvSpPr>
          <p:spPr>
            <a:xfrm>
              <a:off x="3312381" y="1890145"/>
              <a:ext cx="10133" cy="333168"/>
            </a:xfrm>
            <a:custGeom>
              <a:rect b="b" l="l" r="r" t="t"/>
              <a:pathLst>
                <a:path extrusionOk="0" h="13217" w="402">
                  <a:moveTo>
                    <a:pt x="0" y="0"/>
                  </a:moveTo>
                  <a:lnTo>
                    <a:pt x="0" y="13217"/>
                  </a:lnTo>
                  <a:lnTo>
                    <a:pt x="401" y="13217"/>
                  </a:ln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6"/>
            <p:cNvSpPr/>
            <p:nvPr/>
          </p:nvSpPr>
          <p:spPr>
            <a:xfrm>
              <a:off x="2981284" y="2530434"/>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6"/>
            <p:cNvSpPr/>
            <p:nvPr/>
          </p:nvSpPr>
          <p:spPr>
            <a:xfrm>
              <a:off x="3212116" y="2530434"/>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6"/>
            <p:cNvSpPr/>
            <p:nvPr/>
          </p:nvSpPr>
          <p:spPr>
            <a:xfrm>
              <a:off x="3442949" y="2530434"/>
              <a:ext cx="211037" cy="180713"/>
            </a:xfrm>
            <a:custGeom>
              <a:rect b="b" l="l" r="r" t="t"/>
              <a:pathLst>
                <a:path extrusionOk="0" h="7169" w="8372">
                  <a:moveTo>
                    <a:pt x="1" y="0"/>
                  </a:moveTo>
                  <a:lnTo>
                    <a:pt x="1" y="7168"/>
                  </a:lnTo>
                  <a:lnTo>
                    <a:pt x="8372" y="7168"/>
                  </a:lnTo>
                  <a:lnTo>
                    <a:pt x="8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6"/>
            <p:cNvSpPr/>
            <p:nvPr/>
          </p:nvSpPr>
          <p:spPr>
            <a:xfrm>
              <a:off x="3593761" y="3311401"/>
              <a:ext cx="1860389" cy="786373"/>
            </a:xfrm>
            <a:custGeom>
              <a:rect b="b" l="l" r="r" t="t"/>
              <a:pathLst>
                <a:path extrusionOk="0" h="31196" w="73803">
                  <a:moveTo>
                    <a:pt x="0" y="1"/>
                  </a:moveTo>
                  <a:lnTo>
                    <a:pt x="0" y="31196"/>
                  </a:lnTo>
                  <a:lnTo>
                    <a:pt x="73802" y="31196"/>
                  </a:lnTo>
                  <a:lnTo>
                    <a:pt x="73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6"/>
            <p:cNvSpPr/>
            <p:nvPr/>
          </p:nvSpPr>
          <p:spPr>
            <a:xfrm>
              <a:off x="3646427" y="3346369"/>
              <a:ext cx="569437" cy="243479"/>
            </a:xfrm>
            <a:custGeom>
              <a:rect b="b" l="l" r="r" t="t"/>
              <a:pathLst>
                <a:path extrusionOk="0" h="9659" w="22590">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6"/>
            <p:cNvSpPr/>
            <p:nvPr/>
          </p:nvSpPr>
          <p:spPr>
            <a:xfrm>
              <a:off x="4245844" y="3346369"/>
              <a:ext cx="569463" cy="243479"/>
            </a:xfrm>
            <a:custGeom>
              <a:rect b="b" l="l" r="r" t="t"/>
              <a:pathLst>
                <a:path extrusionOk="0" h="9659" w="22591">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6"/>
            <p:cNvSpPr/>
            <p:nvPr/>
          </p:nvSpPr>
          <p:spPr>
            <a:xfrm>
              <a:off x="4845262" y="3346369"/>
              <a:ext cx="569034" cy="243479"/>
            </a:xfrm>
            <a:custGeom>
              <a:rect b="b" l="l" r="r" t="t"/>
              <a:pathLst>
                <a:path extrusionOk="0" h="9659" w="22574">
                  <a:moveTo>
                    <a:pt x="1" y="1"/>
                  </a:moveTo>
                  <a:lnTo>
                    <a:pt x="1" y="9658"/>
                  </a:lnTo>
                  <a:lnTo>
                    <a:pt x="22574" y="9658"/>
                  </a:lnTo>
                  <a:lnTo>
                    <a:pt x="22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6"/>
            <p:cNvSpPr/>
            <p:nvPr/>
          </p:nvSpPr>
          <p:spPr>
            <a:xfrm>
              <a:off x="3646427" y="3623137"/>
              <a:ext cx="569437" cy="243454"/>
            </a:xfrm>
            <a:custGeom>
              <a:rect b="b" l="l" r="r" t="t"/>
              <a:pathLst>
                <a:path extrusionOk="0" h="9658" w="22590">
                  <a:moveTo>
                    <a:pt x="0" y="0"/>
                  </a:moveTo>
                  <a:lnTo>
                    <a:pt x="0" y="9658"/>
                  </a:lnTo>
                  <a:lnTo>
                    <a:pt x="22590" y="9658"/>
                  </a:lnTo>
                  <a:lnTo>
                    <a:pt x="2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6"/>
            <p:cNvSpPr/>
            <p:nvPr/>
          </p:nvSpPr>
          <p:spPr>
            <a:xfrm>
              <a:off x="4245844" y="3623137"/>
              <a:ext cx="569463" cy="243454"/>
            </a:xfrm>
            <a:custGeom>
              <a:rect b="b" l="l" r="r" t="t"/>
              <a:pathLst>
                <a:path extrusionOk="0" h="9658" w="22591">
                  <a:moveTo>
                    <a:pt x="0" y="0"/>
                  </a:moveTo>
                  <a:lnTo>
                    <a:pt x="0" y="9658"/>
                  </a:lnTo>
                  <a:lnTo>
                    <a:pt x="22590" y="9658"/>
                  </a:lnTo>
                  <a:lnTo>
                    <a:pt x="2259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6"/>
            <p:cNvSpPr/>
            <p:nvPr/>
          </p:nvSpPr>
          <p:spPr>
            <a:xfrm>
              <a:off x="4845262" y="3623137"/>
              <a:ext cx="569034" cy="243454"/>
            </a:xfrm>
            <a:custGeom>
              <a:rect b="b" l="l" r="r" t="t"/>
              <a:pathLst>
                <a:path extrusionOk="0" h="9658" w="22574">
                  <a:moveTo>
                    <a:pt x="1" y="0"/>
                  </a:moveTo>
                  <a:lnTo>
                    <a:pt x="1" y="9658"/>
                  </a:lnTo>
                  <a:lnTo>
                    <a:pt x="22574" y="9658"/>
                  </a:lnTo>
                  <a:lnTo>
                    <a:pt x="22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6"/>
            <p:cNvSpPr/>
            <p:nvPr/>
          </p:nvSpPr>
          <p:spPr>
            <a:xfrm>
              <a:off x="5414325" y="3704850"/>
              <a:ext cx="3729487" cy="392985"/>
            </a:xfrm>
            <a:custGeom>
              <a:rect b="b" l="l" r="r" t="t"/>
              <a:pathLst>
                <a:path extrusionOk="0" h="15590" w="71714">
                  <a:moveTo>
                    <a:pt x="1" y="1"/>
                  </a:moveTo>
                  <a:lnTo>
                    <a:pt x="1" y="15590"/>
                  </a:lnTo>
                  <a:lnTo>
                    <a:pt x="71714" y="15590"/>
                  </a:lnTo>
                  <a:lnTo>
                    <a:pt x="717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56"/>
          <p:cNvSpPr/>
          <p:nvPr/>
        </p:nvSpPr>
        <p:spPr>
          <a:xfrm>
            <a:off x="175" y="4097850"/>
            <a:ext cx="9143833" cy="445643"/>
          </a:xfrm>
          <a:custGeom>
            <a:rect b="b" l="l" r="r" t="t"/>
            <a:pathLst>
              <a:path extrusionOk="0" h="17679" w="285299">
                <a:moveTo>
                  <a:pt x="0" y="1"/>
                </a:moveTo>
                <a:lnTo>
                  <a:pt x="0" y="17678"/>
                </a:lnTo>
                <a:lnTo>
                  <a:pt x="285299" y="17678"/>
                </a:lnTo>
                <a:lnTo>
                  <a:pt x="285299"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 name="Google Shape;765;p56"/>
          <p:cNvGrpSpPr/>
          <p:nvPr/>
        </p:nvGrpSpPr>
        <p:grpSpPr>
          <a:xfrm>
            <a:off x="-606850" y="2640380"/>
            <a:ext cx="5548259" cy="2008448"/>
            <a:chOff x="-606850" y="2640380"/>
            <a:chExt cx="5548259" cy="2008448"/>
          </a:xfrm>
        </p:grpSpPr>
        <p:sp>
          <p:nvSpPr>
            <p:cNvPr id="766" name="Google Shape;766;p56"/>
            <p:cNvSpPr/>
            <p:nvPr/>
          </p:nvSpPr>
          <p:spPr>
            <a:xfrm>
              <a:off x="2660701" y="3777732"/>
              <a:ext cx="606543" cy="32014"/>
            </a:xfrm>
            <a:custGeom>
              <a:rect b="b" l="l" r="r" t="t"/>
              <a:pathLst>
                <a:path extrusionOk="0" h="1270" w="24062">
                  <a:moveTo>
                    <a:pt x="1" y="0"/>
                  </a:moveTo>
                  <a:lnTo>
                    <a:pt x="1" y="1270"/>
                  </a:lnTo>
                  <a:lnTo>
                    <a:pt x="24061" y="1270"/>
                  </a:lnTo>
                  <a:lnTo>
                    <a:pt x="24061"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6"/>
            <p:cNvSpPr/>
            <p:nvPr/>
          </p:nvSpPr>
          <p:spPr>
            <a:xfrm>
              <a:off x="2660701" y="3834583"/>
              <a:ext cx="606543" cy="32039"/>
            </a:xfrm>
            <a:custGeom>
              <a:rect b="b" l="l" r="r" t="t"/>
              <a:pathLst>
                <a:path extrusionOk="0" h="1271" w="24062">
                  <a:moveTo>
                    <a:pt x="1" y="1"/>
                  </a:moveTo>
                  <a:lnTo>
                    <a:pt x="1" y="1271"/>
                  </a:lnTo>
                  <a:lnTo>
                    <a:pt x="24061" y="1271"/>
                  </a:lnTo>
                  <a:lnTo>
                    <a:pt x="24061" y="1"/>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p:nvPr/>
          </p:nvSpPr>
          <p:spPr>
            <a:xfrm>
              <a:off x="2660701" y="3891460"/>
              <a:ext cx="606543" cy="32039"/>
            </a:xfrm>
            <a:custGeom>
              <a:rect b="b" l="l" r="r" t="t"/>
              <a:pathLst>
                <a:path extrusionOk="0" h="1271" w="24062">
                  <a:moveTo>
                    <a:pt x="1" y="0"/>
                  </a:moveTo>
                  <a:lnTo>
                    <a:pt x="1" y="1270"/>
                  </a:lnTo>
                  <a:lnTo>
                    <a:pt x="24061" y="1270"/>
                  </a:lnTo>
                  <a:lnTo>
                    <a:pt x="24061"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6"/>
            <p:cNvSpPr/>
            <p:nvPr/>
          </p:nvSpPr>
          <p:spPr>
            <a:xfrm>
              <a:off x="2126580" y="4158093"/>
              <a:ext cx="72043" cy="387943"/>
            </a:xfrm>
            <a:custGeom>
              <a:rect b="b" l="l" r="r" t="t"/>
              <a:pathLst>
                <a:path extrusionOk="0" h="15390" w="2858">
                  <a:moveTo>
                    <a:pt x="0" y="1"/>
                  </a:moveTo>
                  <a:lnTo>
                    <a:pt x="0" y="15389"/>
                  </a:lnTo>
                  <a:lnTo>
                    <a:pt x="2858" y="15389"/>
                  </a:lnTo>
                  <a:lnTo>
                    <a:pt x="28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p:nvPr/>
          </p:nvSpPr>
          <p:spPr>
            <a:xfrm>
              <a:off x="1961448" y="4297965"/>
              <a:ext cx="165134" cy="350863"/>
            </a:xfrm>
            <a:custGeom>
              <a:rect b="b" l="l" r="r" t="t"/>
              <a:pathLst>
                <a:path extrusionOk="0" h="13919" w="6551">
                  <a:moveTo>
                    <a:pt x="1655" y="0"/>
                  </a:moveTo>
                  <a:cubicBezTo>
                    <a:pt x="736" y="0"/>
                    <a:pt x="1" y="735"/>
                    <a:pt x="1" y="1654"/>
                  </a:cubicBezTo>
                  <a:lnTo>
                    <a:pt x="1" y="12264"/>
                  </a:lnTo>
                  <a:cubicBezTo>
                    <a:pt x="1" y="13183"/>
                    <a:pt x="736" y="13918"/>
                    <a:pt x="1655" y="13918"/>
                  </a:cubicBezTo>
                  <a:lnTo>
                    <a:pt x="4896" y="13918"/>
                  </a:lnTo>
                  <a:cubicBezTo>
                    <a:pt x="5815" y="13918"/>
                    <a:pt x="6550" y="13183"/>
                    <a:pt x="6550" y="12264"/>
                  </a:cubicBezTo>
                  <a:lnTo>
                    <a:pt x="6550" y="1654"/>
                  </a:lnTo>
                  <a:cubicBezTo>
                    <a:pt x="6550" y="735"/>
                    <a:pt x="5815"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6"/>
            <p:cNvSpPr/>
            <p:nvPr/>
          </p:nvSpPr>
          <p:spPr>
            <a:xfrm>
              <a:off x="2199037" y="4297965"/>
              <a:ext cx="165134" cy="350863"/>
            </a:xfrm>
            <a:custGeom>
              <a:rect b="b" l="l" r="r" t="t"/>
              <a:pathLst>
                <a:path extrusionOk="0" h="13919" w="6551">
                  <a:moveTo>
                    <a:pt x="1655" y="0"/>
                  </a:moveTo>
                  <a:cubicBezTo>
                    <a:pt x="736" y="0"/>
                    <a:pt x="0" y="735"/>
                    <a:pt x="0" y="1654"/>
                  </a:cubicBezTo>
                  <a:lnTo>
                    <a:pt x="0" y="12264"/>
                  </a:lnTo>
                  <a:cubicBezTo>
                    <a:pt x="0" y="13183"/>
                    <a:pt x="736" y="13918"/>
                    <a:pt x="1655" y="13918"/>
                  </a:cubicBezTo>
                  <a:lnTo>
                    <a:pt x="4896" y="13918"/>
                  </a:lnTo>
                  <a:cubicBezTo>
                    <a:pt x="5815" y="13918"/>
                    <a:pt x="6550" y="13183"/>
                    <a:pt x="6550" y="12264"/>
                  </a:cubicBezTo>
                  <a:lnTo>
                    <a:pt x="6550" y="1654"/>
                  </a:lnTo>
                  <a:cubicBezTo>
                    <a:pt x="6550" y="735"/>
                    <a:pt x="5815"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6"/>
            <p:cNvSpPr/>
            <p:nvPr/>
          </p:nvSpPr>
          <p:spPr>
            <a:xfrm>
              <a:off x="1139190" y="3885989"/>
              <a:ext cx="72043" cy="660008"/>
            </a:xfrm>
            <a:custGeom>
              <a:rect b="b" l="l" r="r" t="t"/>
              <a:pathLst>
                <a:path extrusionOk="0" h="26183" w="2858">
                  <a:moveTo>
                    <a:pt x="1" y="0"/>
                  </a:moveTo>
                  <a:lnTo>
                    <a:pt x="1" y="26182"/>
                  </a:lnTo>
                  <a:lnTo>
                    <a:pt x="2858" y="26182"/>
                  </a:lnTo>
                  <a:lnTo>
                    <a:pt x="28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6"/>
            <p:cNvSpPr/>
            <p:nvPr/>
          </p:nvSpPr>
          <p:spPr>
            <a:xfrm>
              <a:off x="974058" y="4297965"/>
              <a:ext cx="165134" cy="350863"/>
            </a:xfrm>
            <a:custGeom>
              <a:rect b="b" l="l" r="r" t="t"/>
              <a:pathLst>
                <a:path extrusionOk="0" h="13919" w="6551">
                  <a:moveTo>
                    <a:pt x="1655" y="0"/>
                  </a:moveTo>
                  <a:cubicBezTo>
                    <a:pt x="736" y="0"/>
                    <a:pt x="1" y="735"/>
                    <a:pt x="1" y="1654"/>
                  </a:cubicBezTo>
                  <a:lnTo>
                    <a:pt x="1" y="12264"/>
                  </a:lnTo>
                  <a:cubicBezTo>
                    <a:pt x="1" y="13183"/>
                    <a:pt x="736" y="13918"/>
                    <a:pt x="1655" y="13918"/>
                  </a:cubicBezTo>
                  <a:lnTo>
                    <a:pt x="4896" y="13918"/>
                  </a:lnTo>
                  <a:cubicBezTo>
                    <a:pt x="5799" y="13918"/>
                    <a:pt x="6551" y="13183"/>
                    <a:pt x="6551" y="12264"/>
                  </a:cubicBezTo>
                  <a:lnTo>
                    <a:pt x="6551" y="1654"/>
                  </a:lnTo>
                  <a:cubicBezTo>
                    <a:pt x="6551" y="735"/>
                    <a:pt x="5799"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6"/>
            <p:cNvSpPr/>
            <p:nvPr/>
          </p:nvSpPr>
          <p:spPr>
            <a:xfrm>
              <a:off x="1211647" y="4297965"/>
              <a:ext cx="164706" cy="350863"/>
            </a:xfrm>
            <a:custGeom>
              <a:rect b="b" l="l" r="r" t="t"/>
              <a:pathLst>
                <a:path extrusionOk="0" h="13919" w="6534">
                  <a:moveTo>
                    <a:pt x="1655" y="0"/>
                  </a:moveTo>
                  <a:cubicBezTo>
                    <a:pt x="736" y="0"/>
                    <a:pt x="0" y="735"/>
                    <a:pt x="0" y="1654"/>
                  </a:cubicBezTo>
                  <a:lnTo>
                    <a:pt x="0" y="12264"/>
                  </a:lnTo>
                  <a:cubicBezTo>
                    <a:pt x="0" y="13183"/>
                    <a:pt x="736" y="13918"/>
                    <a:pt x="1655" y="13918"/>
                  </a:cubicBezTo>
                  <a:lnTo>
                    <a:pt x="4896" y="13918"/>
                  </a:lnTo>
                  <a:cubicBezTo>
                    <a:pt x="5798" y="13918"/>
                    <a:pt x="6534" y="13183"/>
                    <a:pt x="6534" y="12264"/>
                  </a:cubicBezTo>
                  <a:lnTo>
                    <a:pt x="6534" y="1654"/>
                  </a:lnTo>
                  <a:cubicBezTo>
                    <a:pt x="6534" y="735"/>
                    <a:pt x="5798"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6"/>
            <p:cNvSpPr/>
            <p:nvPr/>
          </p:nvSpPr>
          <p:spPr>
            <a:xfrm>
              <a:off x="3030572" y="3885989"/>
              <a:ext cx="72043" cy="660008"/>
            </a:xfrm>
            <a:custGeom>
              <a:rect b="b" l="l" r="r" t="t"/>
              <a:pathLst>
                <a:path extrusionOk="0" h="26183" w="2858">
                  <a:moveTo>
                    <a:pt x="0" y="0"/>
                  </a:moveTo>
                  <a:lnTo>
                    <a:pt x="0" y="26182"/>
                  </a:lnTo>
                  <a:lnTo>
                    <a:pt x="2857" y="26182"/>
                  </a:lnTo>
                  <a:lnTo>
                    <a:pt x="28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6"/>
            <p:cNvSpPr/>
            <p:nvPr/>
          </p:nvSpPr>
          <p:spPr>
            <a:xfrm>
              <a:off x="2865440" y="4297965"/>
              <a:ext cx="165134" cy="350863"/>
            </a:xfrm>
            <a:custGeom>
              <a:rect b="b" l="l" r="r" t="t"/>
              <a:pathLst>
                <a:path extrusionOk="0" h="13919" w="6551">
                  <a:moveTo>
                    <a:pt x="1654" y="0"/>
                  </a:moveTo>
                  <a:cubicBezTo>
                    <a:pt x="735" y="0"/>
                    <a:pt x="0" y="735"/>
                    <a:pt x="0" y="1654"/>
                  </a:cubicBezTo>
                  <a:lnTo>
                    <a:pt x="0" y="12264"/>
                  </a:lnTo>
                  <a:cubicBezTo>
                    <a:pt x="0" y="13183"/>
                    <a:pt x="735" y="13918"/>
                    <a:pt x="1654" y="13918"/>
                  </a:cubicBezTo>
                  <a:lnTo>
                    <a:pt x="4896" y="13918"/>
                  </a:lnTo>
                  <a:cubicBezTo>
                    <a:pt x="5815" y="13918"/>
                    <a:pt x="6550" y="13183"/>
                    <a:pt x="6550" y="12264"/>
                  </a:cubicBezTo>
                  <a:lnTo>
                    <a:pt x="6550" y="1654"/>
                  </a:lnTo>
                  <a:cubicBezTo>
                    <a:pt x="6550" y="735"/>
                    <a:pt x="5815"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6"/>
            <p:cNvSpPr/>
            <p:nvPr/>
          </p:nvSpPr>
          <p:spPr>
            <a:xfrm>
              <a:off x="3103003" y="4297965"/>
              <a:ext cx="165134" cy="350863"/>
            </a:xfrm>
            <a:custGeom>
              <a:rect b="b" l="l" r="r" t="t"/>
              <a:pathLst>
                <a:path extrusionOk="0" h="13919" w="6551">
                  <a:moveTo>
                    <a:pt x="1655" y="0"/>
                  </a:moveTo>
                  <a:cubicBezTo>
                    <a:pt x="736" y="0"/>
                    <a:pt x="1" y="735"/>
                    <a:pt x="1" y="1654"/>
                  </a:cubicBezTo>
                  <a:lnTo>
                    <a:pt x="1" y="12264"/>
                  </a:lnTo>
                  <a:cubicBezTo>
                    <a:pt x="1" y="13183"/>
                    <a:pt x="736" y="13918"/>
                    <a:pt x="1655" y="13918"/>
                  </a:cubicBezTo>
                  <a:lnTo>
                    <a:pt x="4897" y="13918"/>
                  </a:lnTo>
                  <a:cubicBezTo>
                    <a:pt x="5816" y="13918"/>
                    <a:pt x="6551" y="13183"/>
                    <a:pt x="6551" y="12264"/>
                  </a:cubicBezTo>
                  <a:lnTo>
                    <a:pt x="6551" y="1654"/>
                  </a:lnTo>
                  <a:cubicBezTo>
                    <a:pt x="6551" y="735"/>
                    <a:pt x="5816" y="0"/>
                    <a:pt x="48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6"/>
            <p:cNvSpPr/>
            <p:nvPr/>
          </p:nvSpPr>
          <p:spPr>
            <a:xfrm>
              <a:off x="2544881" y="3664408"/>
              <a:ext cx="2396527" cy="363089"/>
            </a:xfrm>
            <a:custGeom>
              <a:rect b="b" l="l" r="r" t="t"/>
              <a:pathLst>
                <a:path extrusionOk="0" h="14404" w="95072">
                  <a:moveTo>
                    <a:pt x="10961" y="1"/>
                  </a:moveTo>
                  <a:lnTo>
                    <a:pt x="0" y="14403"/>
                  </a:lnTo>
                  <a:lnTo>
                    <a:pt x="93100" y="3309"/>
                  </a:lnTo>
                  <a:cubicBezTo>
                    <a:pt x="93535" y="3259"/>
                    <a:pt x="93919" y="3041"/>
                    <a:pt x="94203" y="2707"/>
                  </a:cubicBezTo>
                  <a:cubicBezTo>
                    <a:pt x="95072" y="1621"/>
                    <a:pt x="94303" y="1"/>
                    <a:pt x="929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6"/>
            <p:cNvSpPr/>
            <p:nvPr/>
          </p:nvSpPr>
          <p:spPr>
            <a:xfrm>
              <a:off x="2544881" y="3691359"/>
              <a:ext cx="2383898" cy="336142"/>
            </a:xfrm>
            <a:custGeom>
              <a:rect b="b" l="l" r="r" t="t"/>
              <a:pathLst>
                <a:path extrusionOk="0" h="13335" w="94571">
                  <a:moveTo>
                    <a:pt x="94404" y="1"/>
                  </a:moveTo>
                  <a:lnTo>
                    <a:pt x="6767" y="4562"/>
                  </a:lnTo>
                  <a:lnTo>
                    <a:pt x="0" y="13334"/>
                  </a:lnTo>
                  <a:lnTo>
                    <a:pt x="93000" y="2373"/>
                  </a:lnTo>
                  <a:cubicBezTo>
                    <a:pt x="93902" y="2257"/>
                    <a:pt x="94571" y="1488"/>
                    <a:pt x="94571" y="586"/>
                  </a:cubicBezTo>
                  <a:lnTo>
                    <a:pt x="94571" y="168"/>
                  </a:lnTo>
                  <a:cubicBezTo>
                    <a:pt x="94571" y="68"/>
                    <a:pt x="94504" y="1"/>
                    <a:pt x="94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6"/>
            <p:cNvSpPr/>
            <p:nvPr/>
          </p:nvSpPr>
          <p:spPr>
            <a:xfrm>
              <a:off x="3465714" y="3730259"/>
              <a:ext cx="685694" cy="604753"/>
            </a:xfrm>
            <a:custGeom>
              <a:rect b="b" l="l" r="r" t="t"/>
              <a:pathLst>
                <a:path extrusionOk="0" h="23991" w="27202">
                  <a:moveTo>
                    <a:pt x="13611" y="1"/>
                  </a:moveTo>
                  <a:cubicBezTo>
                    <a:pt x="12115" y="1"/>
                    <a:pt x="10594" y="283"/>
                    <a:pt x="9123" y="881"/>
                  </a:cubicBezTo>
                  <a:cubicBezTo>
                    <a:pt x="2974" y="3353"/>
                    <a:pt x="0" y="10338"/>
                    <a:pt x="2490" y="16486"/>
                  </a:cubicBezTo>
                  <a:cubicBezTo>
                    <a:pt x="4371" y="21153"/>
                    <a:pt x="8866" y="23991"/>
                    <a:pt x="13617" y="23991"/>
                  </a:cubicBezTo>
                  <a:cubicBezTo>
                    <a:pt x="15109" y="23991"/>
                    <a:pt x="16626" y="23711"/>
                    <a:pt x="18095" y="23120"/>
                  </a:cubicBezTo>
                  <a:cubicBezTo>
                    <a:pt x="24227" y="20647"/>
                    <a:pt x="27202" y="13646"/>
                    <a:pt x="24729" y="7514"/>
                  </a:cubicBezTo>
                  <a:cubicBezTo>
                    <a:pt x="22849" y="2840"/>
                    <a:pt x="18353" y="1"/>
                    <a:pt x="13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6"/>
            <p:cNvSpPr/>
            <p:nvPr/>
          </p:nvSpPr>
          <p:spPr>
            <a:xfrm>
              <a:off x="3522565" y="3780253"/>
              <a:ext cx="572412" cy="504528"/>
            </a:xfrm>
            <a:custGeom>
              <a:rect b="b" l="l" r="r" t="t"/>
              <a:pathLst>
                <a:path extrusionOk="0" h="20015" w="22708">
                  <a:moveTo>
                    <a:pt x="11357" y="1"/>
                  </a:moveTo>
                  <a:cubicBezTo>
                    <a:pt x="10105" y="1"/>
                    <a:pt x="8833" y="237"/>
                    <a:pt x="7603" y="736"/>
                  </a:cubicBezTo>
                  <a:cubicBezTo>
                    <a:pt x="2474" y="2807"/>
                    <a:pt x="1" y="8639"/>
                    <a:pt x="2089" y="13768"/>
                  </a:cubicBezTo>
                  <a:cubicBezTo>
                    <a:pt x="3664" y="17654"/>
                    <a:pt x="7410" y="20015"/>
                    <a:pt x="11362" y="20015"/>
                  </a:cubicBezTo>
                  <a:cubicBezTo>
                    <a:pt x="12610" y="20015"/>
                    <a:pt x="13878" y="19779"/>
                    <a:pt x="15105" y="19282"/>
                  </a:cubicBezTo>
                  <a:cubicBezTo>
                    <a:pt x="20235" y="17193"/>
                    <a:pt x="22708" y="11362"/>
                    <a:pt x="20619" y="6249"/>
                  </a:cubicBezTo>
                  <a:cubicBezTo>
                    <a:pt x="19046" y="2354"/>
                    <a:pt x="15305" y="1"/>
                    <a:pt x="11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6"/>
            <p:cNvSpPr/>
            <p:nvPr/>
          </p:nvSpPr>
          <p:spPr>
            <a:xfrm>
              <a:off x="3550801" y="3830524"/>
              <a:ext cx="515972" cy="454592"/>
            </a:xfrm>
            <a:custGeom>
              <a:rect b="b" l="l" r="r" t="t"/>
              <a:pathLst>
                <a:path extrusionOk="0" h="18034" w="20469">
                  <a:moveTo>
                    <a:pt x="10221" y="1"/>
                  </a:moveTo>
                  <a:cubicBezTo>
                    <a:pt x="9052" y="1"/>
                    <a:pt x="7863" y="230"/>
                    <a:pt x="6717" y="713"/>
                  </a:cubicBezTo>
                  <a:cubicBezTo>
                    <a:pt x="2139" y="2651"/>
                    <a:pt x="0" y="7948"/>
                    <a:pt x="1922" y="12526"/>
                  </a:cubicBezTo>
                  <a:cubicBezTo>
                    <a:pt x="3376" y="15962"/>
                    <a:pt x="6723" y="18034"/>
                    <a:pt x="10238" y="18034"/>
                  </a:cubicBezTo>
                  <a:cubicBezTo>
                    <a:pt x="11406" y="18034"/>
                    <a:pt x="12593" y="17805"/>
                    <a:pt x="13735" y="17321"/>
                  </a:cubicBezTo>
                  <a:cubicBezTo>
                    <a:pt x="18329" y="15383"/>
                    <a:pt x="20468" y="10103"/>
                    <a:pt x="18530" y="5508"/>
                  </a:cubicBezTo>
                  <a:cubicBezTo>
                    <a:pt x="17075" y="2072"/>
                    <a:pt x="13738" y="1"/>
                    <a:pt x="10221"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6"/>
            <p:cNvSpPr/>
            <p:nvPr/>
          </p:nvSpPr>
          <p:spPr>
            <a:xfrm>
              <a:off x="3736128" y="3990414"/>
              <a:ext cx="144918" cy="134432"/>
            </a:xfrm>
            <a:custGeom>
              <a:rect b="b" l="l" r="r" t="t"/>
              <a:pathLst>
                <a:path extrusionOk="0" h="5333" w="5749">
                  <a:moveTo>
                    <a:pt x="2865" y="1"/>
                  </a:moveTo>
                  <a:cubicBezTo>
                    <a:pt x="1579" y="1"/>
                    <a:pt x="446" y="931"/>
                    <a:pt x="235" y="2241"/>
                  </a:cubicBezTo>
                  <a:cubicBezTo>
                    <a:pt x="1" y="3694"/>
                    <a:pt x="987" y="5065"/>
                    <a:pt x="2440" y="5299"/>
                  </a:cubicBezTo>
                  <a:cubicBezTo>
                    <a:pt x="2584" y="5322"/>
                    <a:pt x="2727" y="5333"/>
                    <a:pt x="2868" y="5333"/>
                  </a:cubicBezTo>
                  <a:cubicBezTo>
                    <a:pt x="4154" y="5333"/>
                    <a:pt x="5289" y="4403"/>
                    <a:pt x="5515" y="3093"/>
                  </a:cubicBezTo>
                  <a:cubicBezTo>
                    <a:pt x="5749" y="1639"/>
                    <a:pt x="4746" y="269"/>
                    <a:pt x="3293" y="35"/>
                  </a:cubicBezTo>
                  <a:cubicBezTo>
                    <a:pt x="3149" y="12"/>
                    <a:pt x="3006" y="1"/>
                    <a:pt x="286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p:nvPr/>
          </p:nvSpPr>
          <p:spPr>
            <a:xfrm>
              <a:off x="-606850" y="3664408"/>
              <a:ext cx="2396553" cy="363089"/>
            </a:xfrm>
            <a:custGeom>
              <a:rect b="b" l="l" r="r" t="t"/>
              <a:pathLst>
                <a:path extrusionOk="0" h="14404" w="95073">
                  <a:moveTo>
                    <a:pt x="2173" y="1"/>
                  </a:moveTo>
                  <a:cubicBezTo>
                    <a:pt x="769" y="1"/>
                    <a:pt x="1" y="1621"/>
                    <a:pt x="869" y="2707"/>
                  </a:cubicBezTo>
                  <a:cubicBezTo>
                    <a:pt x="1153" y="3041"/>
                    <a:pt x="1538" y="3259"/>
                    <a:pt x="1972" y="3309"/>
                  </a:cubicBezTo>
                  <a:lnTo>
                    <a:pt x="95072" y="14403"/>
                  </a:lnTo>
                  <a:lnTo>
                    <a:pt x="84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6"/>
            <p:cNvSpPr/>
            <p:nvPr/>
          </p:nvSpPr>
          <p:spPr>
            <a:xfrm>
              <a:off x="-594623" y="3691359"/>
              <a:ext cx="2384327" cy="336142"/>
            </a:xfrm>
            <a:custGeom>
              <a:rect b="b" l="l" r="r" t="t"/>
              <a:pathLst>
                <a:path extrusionOk="0" h="13335" w="94588">
                  <a:moveTo>
                    <a:pt x="184" y="1"/>
                  </a:moveTo>
                  <a:cubicBezTo>
                    <a:pt x="84" y="1"/>
                    <a:pt x="0" y="68"/>
                    <a:pt x="0" y="168"/>
                  </a:cubicBezTo>
                  <a:lnTo>
                    <a:pt x="0" y="586"/>
                  </a:lnTo>
                  <a:cubicBezTo>
                    <a:pt x="0" y="1488"/>
                    <a:pt x="685" y="2257"/>
                    <a:pt x="1587" y="2373"/>
                  </a:cubicBezTo>
                  <a:lnTo>
                    <a:pt x="94587" y="13334"/>
                  </a:lnTo>
                  <a:lnTo>
                    <a:pt x="87820" y="456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6"/>
            <p:cNvSpPr/>
            <p:nvPr/>
          </p:nvSpPr>
          <p:spPr>
            <a:xfrm>
              <a:off x="182986" y="3730310"/>
              <a:ext cx="686551" cy="604652"/>
            </a:xfrm>
            <a:custGeom>
              <a:rect b="b" l="l" r="r" t="t"/>
              <a:pathLst>
                <a:path extrusionOk="0" h="23987" w="27236">
                  <a:moveTo>
                    <a:pt x="13624" y="1"/>
                  </a:moveTo>
                  <a:cubicBezTo>
                    <a:pt x="8911" y="1"/>
                    <a:pt x="4445" y="2782"/>
                    <a:pt x="2540" y="7412"/>
                  </a:cubicBezTo>
                  <a:cubicBezTo>
                    <a:pt x="0" y="13527"/>
                    <a:pt x="2907" y="20545"/>
                    <a:pt x="9023" y="23068"/>
                  </a:cubicBezTo>
                  <a:cubicBezTo>
                    <a:pt x="10524" y="23691"/>
                    <a:pt x="12080" y="23986"/>
                    <a:pt x="13611" y="23986"/>
                  </a:cubicBezTo>
                  <a:cubicBezTo>
                    <a:pt x="18314" y="23986"/>
                    <a:pt x="22779" y="21199"/>
                    <a:pt x="24695" y="16585"/>
                  </a:cubicBezTo>
                  <a:cubicBezTo>
                    <a:pt x="27235" y="10469"/>
                    <a:pt x="24328" y="3452"/>
                    <a:pt x="18212" y="912"/>
                  </a:cubicBezTo>
                  <a:cubicBezTo>
                    <a:pt x="16710" y="294"/>
                    <a:pt x="15154" y="1"/>
                    <a:pt x="13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6"/>
            <p:cNvSpPr/>
            <p:nvPr/>
          </p:nvSpPr>
          <p:spPr>
            <a:xfrm>
              <a:off x="249543" y="3780455"/>
              <a:ext cx="553456" cy="504604"/>
            </a:xfrm>
            <a:custGeom>
              <a:rect b="b" l="l" r="r" t="t"/>
              <a:pathLst>
                <a:path extrusionOk="0" h="20018" w="21956">
                  <a:moveTo>
                    <a:pt x="10971" y="1"/>
                  </a:moveTo>
                  <a:cubicBezTo>
                    <a:pt x="8413" y="1"/>
                    <a:pt x="5856" y="978"/>
                    <a:pt x="3910" y="2933"/>
                  </a:cubicBezTo>
                  <a:cubicBezTo>
                    <a:pt x="0" y="6843"/>
                    <a:pt x="0" y="13175"/>
                    <a:pt x="3910" y="17085"/>
                  </a:cubicBezTo>
                  <a:cubicBezTo>
                    <a:pt x="5856" y="19040"/>
                    <a:pt x="8413" y="20018"/>
                    <a:pt x="10971" y="20018"/>
                  </a:cubicBezTo>
                  <a:cubicBezTo>
                    <a:pt x="13530" y="20018"/>
                    <a:pt x="16090" y="19040"/>
                    <a:pt x="18045" y="17085"/>
                  </a:cubicBezTo>
                  <a:cubicBezTo>
                    <a:pt x="21955" y="13175"/>
                    <a:pt x="21955" y="6843"/>
                    <a:pt x="18045" y="2933"/>
                  </a:cubicBezTo>
                  <a:cubicBezTo>
                    <a:pt x="16090" y="978"/>
                    <a:pt x="13530" y="1"/>
                    <a:pt x="10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6"/>
            <p:cNvSpPr/>
            <p:nvPr/>
          </p:nvSpPr>
          <p:spPr>
            <a:xfrm>
              <a:off x="272284" y="3827600"/>
              <a:ext cx="517661" cy="454995"/>
            </a:xfrm>
            <a:custGeom>
              <a:rect b="b" l="l" r="r" t="t"/>
              <a:pathLst>
                <a:path extrusionOk="0" h="18050" w="20536">
                  <a:moveTo>
                    <a:pt x="10266" y="1"/>
                  </a:moveTo>
                  <a:cubicBezTo>
                    <a:pt x="7367" y="1"/>
                    <a:pt x="4519" y="1396"/>
                    <a:pt x="2774" y="3987"/>
                  </a:cubicBezTo>
                  <a:cubicBezTo>
                    <a:pt x="0" y="8114"/>
                    <a:pt x="1086" y="13728"/>
                    <a:pt x="5213" y="16502"/>
                  </a:cubicBezTo>
                  <a:cubicBezTo>
                    <a:pt x="6761" y="17548"/>
                    <a:pt x="8518" y="18050"/>
                    <a:pt x="10257" y="18050"/>
                  </a:cubicBezTo>
                  <a:cubicBezTo>
                    <a:pt x="13155" y="18050"/>
                    <a:pt x="16001" y="16658"/>
                    <a:pt x="17745" y="14079"/>
                  </a:cubicBezTo>
                  <a:cubicBezTo>
                    <a:pt x="20535" y="9935"/>
                    <a:pt x="19432" y="4338"/>
                    <a:pt x="15305" y="1548"/>
                  </a:cubicBezTo>
                  <a:cubicBezTo>
                    <a:pt x="13759" y="502"/>
                    <a:pt x="12003" y="1"/>
                    <a:pt x="10266"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6"/>
            <p:cNvSpPr/>
            <p:nvPr/>
          </p:nvSpPr>
          <p:spPr>
            <a:xfrm>
              <a:off x="453828" y="3990414"/>
              <a:ext cx="144918" cy="134432"/>
            </a:xfrm>
            <a:custGeom>
              <a:rect b="b" l="l" r="r" t="t"/>
              <a:pathLst>
                <a:path extrusionOk="0" h="5333" w="5749">
                  <a:moveTo>
                    <a:pt x="2885" y="1"/>
                  </a:moveTo>
                  <a:cubicBezTo>
                    <a:pt x="2744" y="1"/>
                    <a:pt x="2601" y="12"/>
                    <a:pt x="2457" y="35"/>
                  </a:cubicBezTo>
                  <a:cubicBezTo>
                    <a:pt x="1003" y="269"/>
                    <a:pt x="1" y="1639"/>
                    <a:pt x="251" y="3093"/>
                  </a:cubicBezTo>
                  <a:cubicBezTo>
                    <a:pt x="462" y="4403"/>
                    <a:pt x="1595" y="5333"/>
                    <a:pt x="2881" y="5333"/>
                  </a:cubicBezTo>
                  <a:cubicBezTo>
                    <a:pt x="3022" y="5333"/>
                    <a:pt x="3165" y="5322"/>
                    <a:pt x="3309" y="5299"/>
                  </a:cubicBezTo>
                  <a:cubicBezTo>
                    <a:pt x="4763" y="5065"/>
                    <a:pt x="5748" y="3694"/>
                    <a:pt x="5515" y="2241"/>
                  </a:cubicBezTo>
                  <a:cubicBezTo>
                    <a:pt x="5304" y="931"/>
                    <a:pt x="4170" y="1"/>
                    <a:pt x="288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6"/>
            <p:cNvSpPr/>
            <p:nvPr/>
          </p:nvSpPr>
          <p:spPr>
            <a:xfrm>
              <a:off x="2834254" y="3011917"/>
              <a:ext cx="974219" cy="153312"/>
            </a:xfrm>
            <a:custGeom>
              <a:rect b="b" l="l" r="r" t="t"/>
              <a:pathLst>
                <a:path extrusionOk="0" h="6082" w="38648">
                  <a:moveTo>
                    <a:pt x="38648" y="0"/>
                  </a:moveTo>
                  <a:lnTo>
                    <a:pt x="1" y="3041"/>
                  </a:lnTo>
                  <a:lnTo>
                    <a:pt x="1254" y="6082"/>
                  </a:lnTo>
                  <a:lnTo>
                    <a:pt x="386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6"/>
            <p:cNvSpPr/>
            <p:nvPr/>
          </p:nvSpPr>
          <p:spPr>
            <a:xfrm>
              <a:off x="565891" y="3011917"/>
              <a:ext cx="974219" cy="153312"/>
            </a:xfrm>
            <a:custGeom>
              <a:rect b="b" l="l" r="r" t="t"/>
              <a:pathLst>
                <a:path extrusionOk="0" h="6082" w="38648">
                  <a:moveTo>
                    <a:pt x="0" y="0"/>
                  </a:moveTo>
                  <a:lnTo>
                    <a:pt x="37394" y="6082"/>
                  </a:lnTo>
                  <a:lnTo>
                    <a:pt x="38647" y="30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p:nvPr/>
          </p:nvSpPr>
          <p:spPr>
            <a:xfrm>
              <a:off x="1733994" y="3974858"/>
              <a:ext cx="893757" cy="211894"/>
            </a:xfrm>
            <a:custGeom>
              <a:rect b="b" l="l" r="r" t="t"/>
              <a:pathLst>
                <a:path extrusionOk="0" h="8406" w="35456">
                  <a:moveTo>
                    <a:pt x="0" y="1"/>
                  </a:moveTo>
                  <a:lnTo>
                    <a:pt x="685" y="4997"/>
                  </a:lnTo>
                  <a:cubicBezTo>
                    <a:pt x="685" y="4997"/>
                    <a:pt x="4211" y="8405"/>
                    <a:pt x="18296" y="8405"/>
                  </a:cubicBezTo>
                  <a:cubicBezTo>
                    <a:pt x="32381" y="8405"/>
                    <a:pt x="34553" y="5331"/>
                    <a:pt x="34553" y="5331"/>
                  </a:cubicBezTo>
                  <a:lnTo>
                    <a:pt x="35456" y="1"/>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6"/>
            <p:cNvSpPr/>
            <p:nvPr/>
          </p:nvSpPr>
          <p:spPr>
            <a:xfrm>
              <a:off x="1316525" y="2640380"/>
              <a:ext cx="1728982" cy="1485100"/>
            </a:xfrm>
            <a:custGeom>
              <a:rect b="b" l="l" r="r" t="t"/>
              <a:pathLst>
                <a:path extrusionOk="0" h="58915" w="68590">
                  <a:moveTo>
                    <a:pt x="34237" y="0"/>
                  </a:moveTo>
                  <a:cubicBezTo>
                    <a:pt x="32332" y="17"/>
                    <a:pt x="11029" y="819"/>
                    <a:pt x="5632" y="25263"/>
                  </a:cubicBezTo>
                  <a:cubicBezTo>
                    <a:pt x="1" y="50710"/>
                    <a:pt x="26033" y="58831"/>
                    <a:pt x="34237" y="58914"/>
                  </a:cubicBezTo>
                  <a:lnTo>
                    <a:pt x="34354" y="58914"/>
                  </a:lnTo>
                  <a:cubicBezTo>
                    <a:pt x="42558" y="58831"/>
                    <a:pt x="68590" y="50710"/>
                    <a:pt x="62976" y="25263"/>
                  </a:cubicBezTo>
                  <a:cubicBezTo>
                    <a:pt x="57562" y="836"/>
                    <a:pt x="36275" y="34"/>
                    <a:pt x="34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6"/>
            <p:cNvSpPr/>
            <p:nvPr/>
          </p:nvSpPr>
          <p:spPr>
            <a:xfrm>
              <a:off x="1384342" y="2820236"/>
              <a:ext cx="1593366" cy="1307790"/>
            </a:xfrm>
            <a:custGeom>
              <a:rect b="b" l="l" r="r" t="t"/>
              <a:pathLst>
                <a:path extrusionOk="0" h="51881" w="63210">
                  <a:moveTo>
                    <a:pt x="31530" y="1"/>
                  </a:moveTo>
                  <a:cubicBezTo>
                    <a:pt x="29776" y="34"/>
                    <a:pt x="10160" y="736"/>
                    <a:pt x="5181" y="22223"/>
                  </a:cubicBezTo>
                  <a:cubicBezTo>
                    <a:pt x="1" y="44612"/>
                    <a:pt x="23994" y="51747"/>
                    <a:pt x="31530" y="51830"/>
                  </a:cubicBezTo>
                  <a:cubicBezTo>
                    <a:pt x="31563" y="51830"/>
                    <a:pt x="31513" y="51881"/>
                    <a:pt x="31530" y="51881"/>
                  </a:cubicBezTo>
                  <a:cubicBezTo>
                    <a:pt x="31563" y="51881"/>
                    <a:pt x="31647" y="51830"/>
                    <a:pt x="31664" y="51830"/>
                  </a:cubicBezTo>
                  <a:cubicBezTo>
                    <a:pt x="39216" y="51747"/>
                    <a:pt x="63210" y="44612"/>
                    <a:pt x="58030" y="22223"/>
                  </a:cubicBezTo>
                  <a:cubicBezTo>
                    <a:pt x="53051" y="736"/>
                    <a:pt x="33418" y="34"/>
                    <a:pt x="31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6"/>
            <p:cNvSpPr/>
            <p:nvPr/>
          </p:nvSpPr>
          <p:spPr>
            <a:xfrm>
              <a:off x="2140471" y="2883844"/>
              <a:ext cx="769535" cy="1243007"/>
            </a:xfrm>
            <a:custGeom>
              <a:rect b="b" l="l" r="r" t="t"/>
              <a:pathLst>
                <a:path extrusionOk="0" h="49311" w="30528">
                  <a:moveTo>
                    <a:pt x="12950" y="1"/>
                  </a:moveTo>
                  <a:cubicBezTo>
                    <a:pt x="12950" y="1"/>
                    <a:pt x="11329" y="418"/>
                    <a:pt x="8990" y="2156"/>
                  </a:cubicBezTo>
                  <a:cubicBezTo>
                    <a:pt x="4629" y="5397"/>
                    <a:pt x="4479" y="11880"/>
                    <a:pt x="8656" y="15372"/>
                  </a:cubicBezTo>
                  <a:cubicBezTo>
                    <a:pt x="8656" y="15372"/>
                    <a:pt x="14337" y="18063"/>
                    <a:pt x="14337" y="24829"/>
                  </a:cubicBezTo>
                  <a:cubicBezTo>
                    <a:pt x="14337" y="31596"/>
                    <a:pt x="11112" y="35139"/>
                    <a:pt x="11112" y="35139"/>
                  </a:cubicBezTo>
                  <a:lnTo>
                    <a:pt x="1" y="49274"/>
                  </a:lnTo>
                  <a:cubicBezTo>
                    <a:pt x="1" y="49274"/>
                    <a:pt x="447" y="49311"/>
                    <a:pt x="1231" y="49311"/>
                  </a:cubicBezTo>
                  <a:cubicBezTo>
                    <a:pt x="4754" y="49311"/>
                    <a:pt x="15092" y="48573"/>
                    <a:pt x="22390" y="40469"/>
                  </a:cubicBezTo>
                  <a:cubicBezTo>
                    <a:pt x="30527" y="31429"/>
                    <a:pt x="28756" y="22808"/>
                    <a:pt x="27035" y="16091"/>
                  </a:cubicBezTo>
                  <a:cubicBezTo>
                    <a:pt x="26350" y="13434"/>
                    <a:pt x="22440" y="5130"/>
                    <a:pt x="12950"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6"/>
            <p:cNvSpPr/>
            <p:nvPr/>
          </p:nvSpPr>
          <p:spPr>
            <a:xfrm>
              <a:off x="1647218" y="3076508"/>
              <a:ext cx="1062244" cy="264578"/>
            </a:xfrm>
            <a:custGeom>
              <a:rect b="b" l="l" r="r" t="t"/>
              <a:pathLst>
                <a:path extrusionOk="0" h="10496" w="42140">
                  <a:moveTo>
                    <a:pt x="37821" y="1"/>
                  </a:moveTo>
                  <a:cubicBezTo>
                    <a:pt x="37779" y="1"/>
                    <a:pt x="37737" y="4"/>
                    <a:pt x="37695" y="11"/>
                  </a:cubicBezTo>
                  <a:lnTo>
                    <a:pt x="21471" y="2317"/>
                  </a:lnTo>
                  <a:lnTo>
                    <a:pt x="21237" y="2317"/>
                  </a:lnTo>
                  <a:lnTo>
                    <a:pt x="4712" y="28"/>
                  </a:lnTo>
                  <a:cubicBezTo>
                    <a:pt x="4668" y="21"/>
                    <a:pt x="4624" y="17"/>
                    <a:pt x="4580" y="17"/>
                  </a:cubicBezTo>
                  <a:cubicBezTo>
                    <a:pt x="4309" y="17"/>
                    <a:pt x="4051" y="149"/>
                    <a:pt x="3893" y="379"/>
                  </a:cubicBezTo>
                  <a:cubicBezTo>
                    <a:pt x="3893" y="379"/>
                    <a:pt x="1320" y="4172"/>
                    <a:pt x="167" y="5575"/>
                  </a:cubicBezTo>
                  <a:cubicBezTo>
                    <a:pt x="0" y="5792"/>
                    <a:pt x="151" y="6093"/>
                    <a:pt x="418" y="6093"/>
                  </a:cubicBezTo>
                  <a:lnTo>
                    <a:pt x="2790" y="6093"/>
                  </a:lnTo>
                  <a:cubicBezTo>
                    <a:pt x="2857" y="6093"/>
                    <a:pt x="2924" y="6110"/>
                    <a:pt x="2991" y="6126"/>
                  </a:cubicBezTo>
                  <a:lnTo>
                    <a:pt x="20819" y="10471"/>
                  </a:lnTo>
                  <a:cubicBezTo>
                    <a:pt x="20886" y="10487"/>
                    <a:pt x="20953" y="10496"/>
                    <a:pt x="21020" y="10496"/>
                  </a:cubicBezTo>
                  <a:cubicBezTo>
                    <a:pt x="21086" y="10496"/>
                    <a:pt x="21153" y="10487"/>
                    <a:pt x="21220" y="10471"/>
                  </a:cubicBezTo>
                  <a:lnTo>
                    <a:pt x="39432" y="6110"/>
                  </a:lnTo>
                  <a:cubicBezTo>
                    <a:pt x="39482" y="6093"/>
                    <a:pt x="39549" y="6093"/>
                    <a:pt x="39616" y="6093"/>
                  </a:cubicBezTo>
                  <a:lnTo>
                    <a:pt x="41070" y="6093"/>
                  </a:lnTo>
                  <a:cubicBezTo>
                    <a:pt x="41755" y="6093"/>
                    <a:pt x="42139" y="5324"/>
                    <a:pt x="41738" y="4773"/>
                  </a:cubicBezTo>
                  <a:lnTo>
                    <a:pt x="38480" y="345"/>
                  </a:lnTo>
                  <a:cubicBezTo>
                    <a:pt x="38322" y="130"/>
                    <a:pt x="38077" y="1"/>
                    <a:pt x="3782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6"/>
            <p:cNvSpPr/>
            <p:nvPr/>
          </p:nvSpPr>
          <p:spPr>
            <a:xfrm>
              <a:off x="2168708" y="3086038"/>
              <a:ext cx="24451" cy="330243"/>
            </a:xfrm>
            <a:custGeom>
              <a:rect b="b" l="l" r="r" t="t"/>
              <a:pathLst>
                <a:path extrusionOk="0" h="13101" w="970">
                  <a:moveTo>
                    <a:pt x="0" y="1"/>
                  </a:moveTo>
                  <a:lnTo>
                    <a:pt x="0" y="13100"/>
                  </a:lnTo>
                  <a:lnTo>
                    <a:pt x="969" y="13100"/>
                  </a:lnTo>
                  <a:lnTo>
                    <a:pt x="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6"/>
            <p:cNvSpPr/>
            <p:nvPr/>
          </p:nvSpPr>
          <p:spPr>
            <a:xfrm>
              <a:off x="1883949" y="3044767"/>
              <a:ext cx="87621" cy="328529"/>
            </a:xfrm>
            <a:custGeom>
              <a:rect b="b" l="l" r="r" t="t"/>
              <a:pathLst>
                <a:path extrusionOk="0" h="13033" w="3476">
                  <a:moveTo>
                    <a:pt x="2523" y="0"/>
                  </a:moveTo>
                  <a:lnTo>
                    <a:pt x="0" y="12849"/>
                  </a:lnTo>
                  <a:lnTo>
                    <a:pt x="953" y="13033"/>
                  </a:lnTo>
                  <a:lnTo>
                    <a:pt x="3476" y="184"/>
                  </a:lnTo>
                  <a:lnTo>
                    <a:pt x="2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p:nvPr/>
          </p:nvSpPr>
          <p:spPr>
            <a:xfrm>
              <a:off x="2412171" y="3044767"/>
              <a:ext cx="87218" cy="328529"/>
            </a:xfrm>
            <a:custGeom>
              <a:rect b="b" l="l" r="r" t="t"/>
              <a:pathLst>
                <a:path extrusionOk="0" h="13033" w="3460">
                  <a:moveTo>
                    <a:pt x="937" y="0"/>
                  </a:moveTo>
                  <a:lnTo>
                    <a:pt x="1" y="184"/>
                  </a:lnTo>
                  <a:lnTo>
                    <a:pt x="2524" y="13033"/>
                  </a:lnTo>
                  <a:lnTo>
                    <a:pt x="3460" y="12832"/>
                  </a:lnTo>
                  <a:lnTo>
                    <a:pt x="937" y="0"/>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6"/>
            <p:cNvSpPr/>
            <p:nvPr/>
          </p:nvSpPr>
          <p:spPr>
            <a:xfrm>
              <a:off x="2167851" y="4113873"/>
              <a:ext cx="55204" cy="29518"/>
            </a:xfrm>
            <a:custGeom>
              <a:rect b="b" l="l" r="r" t="t"/>
              <a:pathLst>
                <a:path extrusionOk="0" h="1171" w="2190">
                  <a:moveTo>
                    <a:pt x="719" y="1"/>
                  </a:moveTo>
                  <a:lnTo>
                    <a:pt x="1" y="752"/>
                  </a:lnTo>
                  <a:lnTo>
                    <a:pt x="1922" y="1170"/>
                  </a:lnTo>
                  <a:lnTo>
                    <a:pt x="2190" y="234"/>
                  </a:lnTo>
                  <a:lnTo>
                    <a:pt x="719" y="1"/>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57"/>
          <p:cNvSpPr/>
          <p:nvPr/>
        </p:nvSpPr>
        <p:spPr>
          <a:xfrm>
            <a:off x="2772725" y="3185075"/>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806" name="Google Shape;806;p57"/>
          <p:cNvSpPr txBox="1"/>
          <p:nvPr/>
        </p:nvSpPr>
        <p:spPr>
          <a:xfrm>
            <a:off x="2824700" y="3161675"/>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03</a:t>
            </a:r>
            <a:endParaRPr/>
          </a:p>
        </p:txBody>
      </p:sp>
      <p:sp>
        <p:nvSpPr>
          <p:cNvPr id="807" name="Google Shape;807;p57"/>
          <p:cNvSpPr/>
          <p:nvPr/>
        </p:nvSpPr>
        <p:spPr>
          <a:xfrm>
            <a:off x="4750113" y="1570650"/>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808" name="Google Shape;808;p57"/>
          <p:cNvSpPr txBox="1"/>
          <p:nvPr/>
        </p:nvSpPr>
        <p:spPr>
          <a:xfrm>
            <a:off x="4802088"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02</a:t>
            </a:r>
            <a:endParaRPr/>
          </a:p>
        </p:txBody>
      </p:sp>
      <p:sp>
        <p:nvSpPr>
          <p:cNvPr id="809" name="Google Shape;809;p57"/>
          <p:cNvSpPr/>
          <p:nvPr/>
        </p:nvSpPr>
        <p:spPr>
          <a:xfrm>
            <a:off x="795438" y="1570650"/>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810" name="Google Shape;810;p57"/>
          <p:cNvSpPr txBox="1"/>
          <p:nvPr>
            <p:ph type="title"/>
          </p:nvPr>
        </p:nvSpPr>
        <p:spPr>
          <a:xfrm>
            <a:off x="2197912" y="1658100"/>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811" name="Google Shape;811;p57"/>
          <p:cNvSpPr txBox="1"/>
          <p:nvPr>
            <p:ph idx="5" type="subTitle"/>
          </p:nvPr>
        </p:nvSpPr>
        <p:spPr>
          <a:xfrm>
            <a:off x="4174924" y="3684700"/>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812" name="Google Shape;812;p57"/>
          <p:cNvSpPr txBox="1"/>
          <p:nvPr>
            <p:ph idx="6"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POPULAR MODELS</a:t>
            </a:r>
            <a:endParaRPr/>
          </a:p>
        </p:txBody>
      </p:sp>
      <p:sp>
        <p:nvSpPr>
          <p:cNvPr id="813" name="Google Shape;813;p57"/>
          <p:cNvSpPr txBox="1"/>
          <p:nvPr>
            <p:ph idx="4" type="title"/>
          </p:nvPr>
        </p:nvSpPr>
        <p:spPr>
          <a:xfrm>
            <a:off x="4175025" y="3250575"/>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14" name="Google Shape;814;p57"/>
          <p:cNvSpPr txBox="1"/>
          <p:nvPr>
            <p:ph idx="1" type="subTitle"/>
          </p:nvPr>
        </p:nvSpPr>
        <p:spPr>
          <a:xfrm>
            <a:off x="2197812" y="2092225"/>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815" name="Google Shape;815;p57"/>
          <p:cNvSpPr txBox="1"/>
          <p:nvPr>
            <p:ph idx="2" type="title"/>
          </p:nvPr>
        </p:nvSpPr>
        <p:spPr>
          <a:xfrm>
            <a:off x="6152312" y="1658100"/>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816" name="Google Shape;816;p57"/>
          <p:cNvSpPr txBox="1"/>
          <p:nvPr>
            <p:ph idx="3" type="subTitle"/>
          </p:nvPr>
        </p:nvSpPr>
        <p:spPr>
          <a:xfrm>
            <a:off x="6152312" y="2092225"/>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817" name="Google Shape;817;p57"/>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8"/>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823" name="Google Shape;823;p58"/>
          <p:cNvSpPr txBox="1"/>
          <p:nvPr>
            <p:ph type="title"/>
          </p:nvPr>
        </p:nvSpPr>
        <p:spPr>
          <a:xfrm>
            <a:off x="540009" y="5254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824" name="Google Shape;824;p58"/>
          <p:cNvSpPr txBox="1"/>
          <p:nvPr>
            <p:ph idx="1" type="subTitle"/>
          </p:nvPr>
        </p:nvSpPr>
        <p:spPr>
          <a:xfrm>
            <a:off x="540000" y="3207925"/>
            <a:ext cx="3311400" cy="68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in case you need it</a:t>
            </a:r>
            <a:endParaRPr/>
          </a:p>
        </p:txBody>
      </p:sp>
      <p:grpSp>
        <p:nvGrpSpPr>
          <p:cNvPr id="825" name="Google Shape;825;p58"/>
          <p:cNvGrpSpPr/>
          <p:nvPr/>
        </p:nvGrpSpPr>
        <p:grpSpPr>
          <a:xfrm>
            <a:off x="1576350" y="100149"/>
            <a:ext cx="8047297" cy="2525219"/>
            <a:chOff x="1576350" y="100149"/>
            <a:chExt cx="8047297" cy="2525219"/>
          </a:xfrm>
        </p:grpSpPr>
        <p:sp>
          <p:nvSpPr>
            <p:cNvPr id="826" name="Google Shape;826;p58"/>
            <p:cNvSpPr/>
            <p:nvPr/>
          </p:nvSpPr>
          <p:spPr>
            <a:xfrm>
              <a:off x="2686073" y="1242852"/>
              <a:ext cx="5671175" cy="241336"/>
            </a:xfrm>
            <a:custGeom>
              <a:rect b="b" l="l" r="r" t="t"/>
              <a:pathLst>
                <a:path extrusionOk="0" h="8718" w="204865">
                  <a:moveTo>
                    <a:pt x="119719" y="0"/>
                  </a:moveTo>
                  <a:cubicBezTo>
                    <a:pt x="114044" y="0"/>
                    <a:pt x="108840" y="4574"/>
                    <a:pt x="108840" y="4574"/>
                  </a:cubicBezTo>
                  <a:cubicBezTo>
                    <a:pt x="108840" y="4574"/>
                    <a:pt x="108272" y="647"/>
                    <a:pt x="105950" y="597"/>
                  </a:cubicBezTo>
                  <a:cubicBezTo>
                    <a:pt x="105941" y="597"/>
                    <a:pt x="105932" y="597"/>
                    <a:pt x="105923" y="597"/>
                  </a:cubicBezTo>
                  <a:cubicBezTo>
                    <a:pt x="103599" y="597"/>
                    <a:pt x="100001" y="4925"/>
                    <a:pt x="100001" y="4925"/>
                  </a:cubicBezTo>
                  <a:cubicBezTo>
                    <a:pt x="100001" y="4925"/>
                    <a:pt x="98607" y="3017"/>
                    <a:pt x="96634" y="3017"/>
                  </a:cubicBezTo>
                  <a:cubicBezTo>
                    <a:pt x="96593" y="3017"/>
                    <a:pt x="96551" y="3018"/>
                    <a:pt x="96509" y="3020"/>
                  </a:cubicBezTo>
                  <a:cubicBezTo>
                    <a:pt x="94471" y="3104"/>
                    <a:pt x="90344" y="5593"/>
                    <a:pt x="90344" y="5593"/>
                  </a:cubicBezTo>
                  <a:lnTo>
                    <a:pt x="1" y="8718"/>
                  </a:lnTo>
                  <a:lnTo>
                    <a:pt x="161272" y="6512"/>
                  </a:lnTo>
                  <a:lnTo>
                    <a:pt x="204864" y="4340"/>
                  </a:lnTo>
                  <a:lnTo>
                    <a:pt x="153987" y="1199"/>
                  </a:lnTo>
                  <a:cubicBezTo>
                    <a:pt x="151948" y="1282"/>
                    <a:pt x="147437" y="3922"/>
                    <a:pt x="147437" y="3922"/>
                  </a:cubicBezTo>
                  <a:cubicBezTo>
                    <a:pt x="147437" y="3922"/>
                    <a:pt x="148623" y="2786"/>
                    <a:pt x="145967" y="1266"/>
                  </a:cubicBezTo>
                  <a:cubicBezTo>
                    <a:pt x="145580" y="1044"/>
                    <a:pt x="145052" y="950"/>
                    <a:pt x="144432" y="950"/>
                  </a:cubicBezTo>
                  <a:cubicBezTo>
                    <a:pt x="140793" y="950"/>
                    <a:pt x="133987" y="4206"/>
                    <a:pt x="133987" y="4206"/>
                  </a:cubicBezTo>
                  <a:cubicBezTo>
                    <a:pt x="133987" y="4206"/>
                    <a:pt x="137696" y="1867"/>
                    <a:pt x="134254" y="664"/>
                  </a:cubicBezTo>
                  <a:cubicBezTo>
                    <a:pt x="133875" y="530"/>
                    <a:pt x="133446" y="470"/>
                    <a:pt x="132982" y="470"/>
                  </a:cubicBezTo>
                  <a:cubicBezTo>
                    <a:pt x="129237" y="470"/>
                    <a:pt x="123243" y="4373"/>
                    <a:pt x="123243" y="4373"/>
                  </a:cubicBezTo>
                  <a:cubicBezTo>
                    <a:pt x="123243" y="4373"/>
                    <a:pt x="126083" y="313"/>
                    <a:pt x="120219" y="13"/>
                  </a:cubicBezTo>
                  <a:cubicBezTo>
                    <a:pt x="120052" y="4"/>
                    <a:pt x="119885" y="0"/>
                    <a:pt x="119719"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8"/>
            <p:cNvSpPr/>
            <p:nvPr/>
          </p:nvSpPr>
          <p:spPr>
            <a:xfrm>
              <a:off x="7865549" y="2136482"/>
              <a:ext cx="1019851" cy="393106"/>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8"/>
            <p:cNvSpPr/>
            <p:nvPr/>
          </p:nvSpPr>
          <p:spPr>
            <a:xfrm>
              <a:off x="1576350" y="1648079"/>
              <a:ext cx="5671175" cy="241807"/>
            </a:xfrm>
            <a:custGeom>
              <a:rect b="b" l="l" r="r" t="t"/>
              <a:pathLst>
                <a:path extrusionOk="0" h="8735" w="204865">
                  <a:moveTo>
                    <a:pt x="119719" y="0"/>
                  </a:moveTo>
                  <a:cubicBezTo>
                    <a:pt x="114045" y="0"/>
                    <a:pt x="108840" y="4574"/>
                    <a:pt x="108840" y="4574"/>
                  </a:cubicBezTo>
                  <a:cubicBezTo>
                    <a:pt x="108840" y="4574"/>
                    <a:pt x="108272" y="647"/>
                    <a:pt x="105950" y="597"/>
                  </a:cubicBezTo>
                  <a:cubicBezTo>
                    <a:pt x="105941" y="597"/>
                    <a:pt x="105932" y="597"/>
                    <a:pt x="105923" y="597"/>
                  </a:cubicBezTo>
                  <a:cubicBezTo>
                    <a:pt x="103616" y="597"/>
                    <a:pt x="100001" y="4924"/>
                    <a:pt x="100001" y="4924"/>
                  </a:cubicBezTo>
                  <a:cubicBezTo>
                    <a:pt x="100001" y="4924"/>
                    <a:pt x="98623" y="3017"/>
                    <a:pt x="96635" y="3017"/>
                  </a:cubicBezTo>
                  <a:cubicBezTo>
                    <a:pt x="96594" y="3017"/>
                    <a:pt x="96552" y="3018"/>
                    <a:pt x="96509" y="3020"/>
                  </a:cubicBezTo>
                  <a:cubicBezTo>
                    <a:pt x="94471" y="3103"/>
                    <a:pt x="90361" y="5593"/>
                    <a:pt x="90361" y="5593"/>
                  </a:cubicBezTo>
                  <a:lnTo>
                    <a:pt x="1" y="8734"/>
                  </a:lnTo>
                  <a:lnTo>
                    <a:pt x="1" y="8734"/>
                  </a:lnTo>
                  <a:lnTo>
                    <a:pt x="161289" y="6512"/>
                  </a:lnTo>
                  <a:lnTo>
                    <a:pt x="204864" y="4340"/>
                  </a:lnTo>
                  <a:lnTo>
                    <a:pt x="153987" y="1198"/>
                  </a:lnTo>
                  <a:cubicBezTo>
                    <a:pt x="151948" y="1282"/>
                    <a:pt x="147437" y="3922"/>
                    <a:pt x="147437" y="3922"/>
                  </a:cubicBezTo>
                  <a:cubicBezTo>
                    <a:pt x="147437" y="3922"/>
                    <a:pt x="148623" y="2786"/>
                    <a:pt x="145967" y="1265"/>
                  </a:cubicBezTo>
                  <a:cubicBezTo>
                    <a:pt x="145584" y="1045"/>
                    <a:pt x="145059" y="950"/>
                    <a:pt x="144443" y="950"/>
                  </a:cubicBezTo>
                  <a:cubicBezTo>
                    <a:pt x="140812" y="950"/>
                    <a:pt x="133987" y="4223"/>
                    <a:pt x="133987" y="4223"/>
                  </a:cubicBezTo>
                  <a:cubicBezTo>
                    <a:pt x="133987" y="4223"/>
                    <a:pt x="137696" y="1884"/>
                    <a:pt x="134254" y="664"/>
                  </a:cubicBezTo>
                  <a:cubicBezTo>
                    <a:pt x="133880" y="533"/>
                    <a:pt x="133457" y="475"/>
                    <a:pt x="133000" y="475"/>
                  </a:cubicBezTo>
                  <a:cubicBezTo>
                    <a:pt x="129255" y="475"/>
                    <a:pt x="123243" y="4390"/>
                    <a:pt x="123243" y="4390"/>
                  </a:cubicBezTo>
                  <a:cubicBezTo>
                    <a:pt x="123243" y="4390"/>
                    <a:pt x="126084" y="330"/>
                    <a:pt x="120219" y="12"/>
                  </a:cubicBezTo>
                  <a:cubicBezTo>
                    <a:pt x="120052" y="4"/>
                    <a:pt x="119885" y="0"/>
                    <a:pt x="119719"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8"/>
            <p:cNvSpPr/>
            <p:nvPr/>
          </p:nvSpPr>
          <p:spPr>
            <a:xfrm>
              <a:off x="6384836" y="1199691"/>
              <a:ext cx="2784472" cy="1304372"/>
            </a:xfrm>
            <a:custGeom>
              <a:rect b="b" l="l" r="r" t="t"/>
              <a:pathLst>
                <a:path extrusionOk="0" h="47119" w="100586">
                  <a:moveTo>
                    <a:pt x="100586" y="47119"/>
                  </a:moveTo>
                  <a:lnTo>
                    <a:pt x="70945" y="44663"/>
                  </a:lnTo>
                  <a:cubicBezTo>
                    <a:pt x="45481" y="42524"/>
                    <a:pt x="21036" y="33752"/>
                    <a:pt x="0" y="19216"/>
                  </a:cubicBezTo>
                  <a:lnTo>
                    <a:pt x="0" y="13702"/>
                  </a:lnTo>
                  <a:cubicBezTo>
                    <a:pt x="0" y="11914"/>
                    <a:pt x="1354" y="10410"/>
                    <a:pt x="3125" y="10227"/>
                  </a:cubicBezTo>
                  <a:lnTo>
                    <a:pt x="1005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8"/>
            <p:cNvSpPr/>
            <p:nvPr/>
          </p:nvSpPr>
          <p:spPr>
            <a:xfrm>
              <a:off x="6384836" y="1200632"/>
              <a:ext cx="2784472" cy="1303431"/>
            </a:xfrm>
            <a:custGeom>
              <a:rect b="b" l="l" r="r" t="t"/>
              <a:pathLst>
                <a:path extrusionOk="0" h="47085" w="100586">
                  <a:moveTo>
                    <a:pt x="100586" y="47085"/>
                  </a:moveTo>
                  <a:lnTo>
                    <a:pt x="70945" y="44629"/>
                  </a:lnTo>
                  <a:cubicBezTo>
                    <a:pt x="45481" y="42490"/>
                    <a:pt x="21036" y="33718"/>
                    <a:pt x="0" y="19182"/>
                  </a:cubicBezTo>
                  <a:lnTo>
                    <a:pt x="0" y="13083"/>
                  </a:lnTo>
                  <a:cubicBezTo>
                    <a:pt x="0" y="11629"/>
                    <a:pt x="1103" y="10410"/>
                    <a:pt x="2540" y="10276"/>
                  </a:cubicBezTo>
                  <a:lnTo>
                    <a:pt x="100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8"/>
            <p:cNvSpPr/>
            <p:nvPr/>
          </p:nvSpPr>
          <p:spPr>
            <a:xfrm>
              <a:off x="6384836" y="1647940"/>
              <a:ext cx="2784472" cy="785878"/>
            </a:xfrm>
            <a:custGeom>
              <a:rect b="b" l="l" r="r" t="t"/>
              <a:pathLst>
                <a:path extrusionOk="0" h="28389" w="100586">
                  <a:moveTo>
                    <a:pt x="0" y="0"/>
                  </a:moveTo>
                  <a:lnTo>
                    <a:pt x="0" y="485"/>
                  </a:lnTo>
                  <a:cubicBezTo>
                    <a:pt x="21036" y="15038"/>
                    <a:pt x="45481" y="23810"/>
                    <a:pt x="70945" y="25915"/>
                  </a:cubicBezTo>
                  <a:lnTo>
                    <a:pt x="100586" y="28388"/>
                  </a:lnTo>
                  <a:lnTo>
                    <a:pt x="100586" y="18480"/>
                  </a:lnTo>
                  <a:lnTo>
                    <a:pt x="56642" y="16709"/>
                  </a:lnTo>
                  <a:cubicBezTo>
                    <a:pt x="36759" y="15055"/>
                    <a:pt x="17511" y="9341"/>
                    <a:pt x="0"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8"/>
            <p:cNvSpPr/>
            <p:nvPr/>
          </p:nvSpPr>
          <p:spPr>
            <a:xfrm>
              <a:off x="6741003" y="142701"/>
              <a:ext cx="1422327" cy="1408458"/>
            </a:xfrm>
            <a:custGeom>
              <a:rect b="b" l="l" r="r" t="t"/>
              <a:pathLst>
                <a:path extrusionOk="0" h="50879" w="51380">
                  <a:moveTo>
                    <a:pt x="1" y="1"/>
                  </a:moveTo>
                  <a:lnTo>
                    <a:pt x="185" y="48456"/>
                  </a:lnTo>
                  <a:lnTo>
                    <a:pt x="803" y="50878"/>
                  </a:lnTo>
                  <a:lnTo>
                    <a:pt x="51380" y="50878"/>
                  </a:lnTo>
                  <a:lnTo>
                    <a:pt x="46016" y="48456"/>
                  </a:lnTo>
                  <a:lnTo>
                    <a:pt x="46117" y="46083"/>
                  </a:lnTo>
                  <a:cubicBezTo>
                    <a:pt x="46117" y="43059"/>
                    <a:pt x="44095" y="40385"/>
                    <a:pt x="41171" y="39567"/>
                  </a:cubicBezTo>
                  <a:lnTo>
                    <a:pt x="35490" y="37996"/>
                  </a:lnTo>
                  <a:cubicBezTo>
                    <a:pt x="28071" y="35924"/>
                    <a:pt x="21572" y="31313"/>
                    <a:pt x="17177" y="24930"/>
                  </a:cubicBez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8"/>
            <p:cNvSpPr/>
            <p:nvPr/>
          </p:nvSpPr>
          <p:spPr>
            <a:xfrm>
              <a:off x="6263631" y="100149"/>
              <a:ext cx="1760441" cy="1383931"/>
            </a:xfrm>
            <a:custGeom>
              <a:rect b="b" l="l" r="r" t="t"/>
              <a:pathLst>
                <a:path extrusionOk="0" h="49993" w="63594">
                  <a:moveTo>
                    <a:pt x="34437" y="24997"/>
                  </a:moveTo>
                  <a:lnTo>
                    <a:pt x="17144" y="84"/>
                  </a:lnTo>
                  <a:lnTo>
                    <a:pt x="1" y="1"/>
                  </a:lnTo>
                  <a:lnTo>
                    <a:pt x="17327" y="49993"/>
                  </a:lnTo>
                  <a:lnTo>
                    <a:pt x="34370" y="49993"/>
                  </a:lnTo>
                  <a:lnTo>
                    <a:pt x="49976" y="49993"/>
                  </a:lnTo>
                  <a:lnTo>
                    <a:pt x="63593" y="49993"/>
                  </a:lnTo>
                  <a:lnTo>
                    <a:pt x="63593" y="46183"/>
                  </a:lnTo>
                  <a:cubicBezTo>
                    <a:pt x="63593" y="43142"/>
                    <a:pt x="61538" y="40469"/>
                    <a:pt x="58614" y="39667"/>
                  </a:cubicBezTo>
                  <a:lnTo>
                    <a:pt x="52900" y="38096"/>
                  </a:lnTo>
                  <a:cubicBezTo>
                    <a:pt x="45415" y="36024"/>
                    <a:pt x="38865" y="31396"/>
                    <a:pt x="34437" y="2499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8"/>
            <p:cNvSpPr/>
            <p:nvPr/>
          </p:nvSpPr>
          <p:spPr>
            <a:xfrm>
              <a:off x="5831137" y="1606773"/>
              <a:ext cx="2132300" cy="117042"/>
            </a:xfrm>
            <a:custGeom>
              <a:rect b="b" l="l" r="r" t="t"/>
              <a:pathLst>
                <a:path extrusionOk="0" h="4228" w="77027">
                  <a:moveTo>
                    <a:pt x="77027" y="4228"/>
                  </a:moveTo>
                  <a:lnTo>
                    <a:pt x="0" y="4228"/>
                  </a:lnTo>
                  <a:lnTo>
                    <a:pt x="0" y="1838"/>
                  </a:lnTo>
                  <a:lnTo>
                    <a:pt x="770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8"/>
            <p:cNvSpPr/>
            <p:nvPr/>
          </p:nvSpPr>
          <p:spPr>
            <a:xfrm>
              <a:off x="5831137" y="1724268"/>
              <a:ext cx="2132300" cy="116128"/>
            </a:xfrm>
            <a:custGeom>
              <a:rect b="b" l="l" r="r" t="t"/>
              <a:pathLst>
                <a:path extrusionOk="0" h="4195" w="77027">
                  <a:moveTo>
                    <a:pt x="0" y="0"/>
                  </a:moveTo>
                  <a:lnTo>
                    <a:pt x="0" y="2523"/>
                  </a:lnTo>
                  <a:cubicBezTo>
                    <a:pt x="0" y="3442"/>
                    <a:pt x="752" y="4194"/>
                    <a:pt x="1671" y="4194"/>
                  </a:cubicBezTo>
                  <a:lnTo>
                    <a:pt x="77027" y="4194"/>
                  </a:lnTo>
                  <a:lnTo>
                    <a:pt x="77027"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8"/>
            <p:cNvSpPr/>
            <p:nvPr/>
          </p:nvSpPr>
          <p:spPr>
            <a:xfrm>
              <a:off x="8288342" y="1502234"/>
              <a:ext cx="191978" cy="191978"/>
            </a:xfrm>
            <a:custGeom>
              <a:rect b="b" l="l" r="r" t="t"/>
              <a:pathLst>
                <a:path extrusionOk="0" h="6935" w="6935">
                  <a:moveTo>
                    <a:pt x="3475" y="0"/>
                  </a:moveTo>
                  <a:cubicBezTo>
                    <a:pt x="1554" y="0"/>
                    <a:pt x="0" y="1554"/>
                    <a:pt x="0" y="3476"/>
                  </a:cubicBezTo>
                  <a:cubicBezTo>
                    <a:pt x="0" y="5397"/>
                    <a:pt x="1554" y="6934"/>
                    <a:pt x="3475" y="6934"/>
                  </a:cubicBezTo>
                  <a:cubicBezTo>
                    <a:pt x="5380" y="6934"/>
                    <a:pt x="6934" y="5397"/>
                    <a:pt x="6934" y="3476"/>
                  </a:cubicBezTo>
                  <a:cubicBezTo>
                    <a:pt x="6934" y="1554"/>
                    <a:pt x="5380" y="0"/>
                    <a:pt x="347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8"/>
            <p:cNvSpPr/>
            <p:nvPr/>
          </p:nvSpPr>
          <p:spPr>
            <a:xfrm>
              <a:off x="8619066" y="1561239"/>
              <a:ext cx="191978" cy="191978"/>
            </a:xfrm>
            <a:custGeom>
              <a:rect b="b" l="l" r="r" t="t"/>
              <a:pathLst>
                <a:path extrusionOk="0" h="6935" w="6935">
                  <a:moveTo>
                    <a:pt x="3476" y="0"/>
                  </a:moveTo>
                  <a:cubicBezTo>
                    <a:pt x="1555" y="0"/>
                    <a:pt x="1" y="1554"/>
                    <a:pt x="1" y="3476"/>
                  </a:cubicBezTo>
                  <a:cubicBezTo>
                    <a:pt x="1" y="5397"/>
                    <a:pt x="1555" y="6934"/>
                    <a:pt x="3476" y="6934"/>
                  </a:cubicBezTo>
                  <a:cubicBezTo>
                    <a:pt x="5381" y="6934"/>
                    <a:pt x="6935" y="5397"/>
                    <a:pt x="6935" y="3476"/>
                  </a:cubicBezTo>
                  <a:cubicBezTo>
                    <a:pt x="6935" y="1554"/>
                    <a:pt x="5364" y="0"/>
                    <a:pt x="3476"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8"/>
            <p:cNvSpPr/>
            <p:nvPr/>
          </p:nvSpPr>
          <p:spPr>
            <a:xfrm>
              <a:off x="6345523" y="819345"/>
              <a:ext cx="492139" cy="156821"/>
            </a:xfrm>
            <a:custGeom>
              <a:rect b="b" l="l" r="r" t="t"/>
              <a:pathLst>
                <a:path extrusionOk="0" h="5665" w="17778">
                  <a:moveTo>
                    <a:pt x="0" y="0"/>
                  </a:moveTo>
                  <a:lnTo>
                    <a:pt x="0" y="5664"/>
                  </a:lnTo>
                  <a:lnTo>
                    <a:pt x="17778" y="5664"/>
                  </a:lnTo>
                  <a:lnTo>
                    <a:pt x="1363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8"/>
            <p:cNvSpPr/>
            <p:nvPr/>
          </p:nvSpPr>
          <p:spPr>
            <a:xfrm>
              <a:off x="4338715" y="2383562"/>
              <a:ext cx="5284931" cy="241807"/>
            </a:xfrm>
            <a:custGeom>
              <a:rect b="b" l="l" r="r" t="t"/>
              <a:pathLst>
                <a:path extrusionOk="0" h="8735" w="204882">
                  <a:moveTo>
                    <a:pt x="119719" y="1"/>
                  </a:moveTo>
                  <a:cubicBezTo>
                    <a:pt x="114045" y="1"/>
                    <a:pt x="108841" y="4574"/>
                    <a:pt x="108841" y="4574"/>
                  </a:cubicBezTo>
                  <a:cubicBezTo>
                    <a:pt x="108841" y="4574"/>
                    <a:pt x="108272" y="648"/>
                    <a:pt x="105967" y="598"/>
                  </a:cubicBezTo>
                  <a:cubicBezTo>
                    <a:pt x="105958" y="597"/>
                    <a:pt x="105949" y="597"/>
                    <a:pt x="105940" y="597"/>
                  </a:cubicBezTo>
                  <a:cubicBezTo>
                    <a:pt x="103616" y="597"/>
                    <a:pt x="100002" y="4925"/>
                    <a:pt x="100002" y="4925"/>
                  </a:cubicBezTo>
                  <a:cubicBezTo>
                    <a:pt x="100002" y="4925"/>
                    <a:pt x="98623" y="3018"/>
                    <a:pt x="96651" y="3018"/>
                  </a:cubicBezTo>
                  <a:cubicBezTo>
                    <a:pt x="96610" y="3018"/>
                    <a:pt x="96568" y="3019"/>
                    <a:pt x="96526" y="3020"/>
                  </a:cubicBezTo>
                  <a:cubicBezTo>
                    <a:pt x="94471" y="3104"/>
                    <a:pt x="90361" y="5593"/>
                    <a:pt x="90361" y="5593"/>
                  </a:cubicBezTo>
                  <a:lnTo>
                    <a:pt x="1" y="8735"/>
                  </a:lnTo>
                  <a:lnTo>
                    <a:pt x="161289" y="6512"/>
                  </a:lnTo>
                  <a:lnTo>
                    <a:pt x="204881" y="4340"/>
                  </a:lnTo>
                  <a:lnTo>
                    <a:pt x="154004" y="1216"/>
                  </a:lnTo>
                  <a:cubicBezTo>
                    <a:pt x="151949" y="1299"/>
                    <a:pt x="147437" y="3923"/>
                    <a:pt x="147437" y="3923"/>
                  </a:cubicBezTo>
                  <a:cubicBezTo>
                    <a:pt x="147437" y="3923"/>
                    <a:pt x="148624" y="2803"/>
                    <a:pt x="145984" y="1266"/>
                  </a:cubicBezTo>
                  <a:cubicBezTo>
                    <a:pt x="145598" y="1045"/>
                    <a:pt x="145072" y="951"/>
                    <a:pt x="144454" y="951"/>
                  </a:cubicBezTo>
                  <a:cubicBezTo>
                    <a:pt x="140813" y="951"/>
                    <a:pt x="133987" y="4223"/>
                    <a:pt x="133987" y="4223"/>
                  </a:cubicBezTo>
                  <a:cubicBezTo>
                    <a:pt x="133987" y="4223"/>
                    <a:pt x="137713" y="1884"/>
                    <a:pt x="134254" y="664"/>
                  </a:cubicBezTo>
                  <a:cubicBezTo>
                    <a:pt x="133880" y="534"/>
                    <a:pt x="133457" y="475"/>
                    <a:pt x="133000" y="475"/>
                  </a:cubicBezTo>
                  <a:cubicBezTo>
                    <a:pt x="129259" y="475"/>
                    <a:pt x="123260" y="4390"/>
                    <a:pt x="123260" y="4390"/>
                  </a:cubicBezTo>
                  <a:cubicBezTo>
                    <a:pt x="123260" y="4390"/>
                    <a:pt x="126100" y="330"/>
                    <a:pt x="120219" y="13"/>
                  </a:cubicBezTo>
                  <a:cubicBezTo>
                    <a:pt x="120052" y="5"/>
                    <a:pt x="119885" y="1"/>
                    <a:pt x="119719" y="1"/>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59"/>
          <p:cNvSpPr txBox="1"/>
          <p:nvPr/>
        </p:nvSpPr>
        <p:spPr>
          <a:xfrm>
            <a:off x="1636950" y="1043500"/>
            <a:ext cx="5870100" cy="31305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ctr" bIns="91425" lIns="91425" spcFirstLastPara="1" rIns="91425" wrap="square" tIns="91425">
            <a:noAutofit/>
          </a:bodyPr>
          <a:lstStyle/>
          <a:p>
            <a:pPr indent="0" lvl="0" marL="0" rtl="0" algn="l">
              <a:spcBef>
                <a:spcPts val="0"/>
              </a:spcBef>
              <a:spcAft>
                <a:spcPts val="1600"/>
              </a:spcAft>
              <a:buNone/>
            </a:pPr>
            <a:r>
              <a:t/>
            </a:r>
            <a:endParaRPr sz="1600">
              <a:solidFill>
                <a:srgbClr val="0F4B7E"/>
              </a:solidFill>
              <a:latin typeface="Lato"/>
              <a:ea typeface="Lato"/>
              <a:cs typeface="Lato"/>
              <a:sym typeface="Lato"/>
            </a:endParaRPr>
          </a:p>
        </p:txBody>
      </p:sp>
      <p:sp>
        <p:nvSpPr>
          <p:cNvPr id="845" name="Google Shape;845;p59"/>
          <p:cNvSpPr txBox="1"/>
          <p:nvPr>
            <p:ph idx="1" type="subTitle"/>
          </p:nvPr>
        </p:nvSpPr>
        <p:spPr>
          <a:xfrm>
            <a:off x="1636950" y="1391475"/>
            <a:ext cx="5870100" cy="17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846" name="Google Shape;846;p59"/>
          <p:cNvSpPr txBox="1"/>
          <p:nvPr>
            <p:ph idx="2" type="subTitle"/>
          </p:nvPr>
        </p:nvSpPr>
        <p:spPr>
          <a:xfrm>
            <a:off x="2594700" y="3182525"/>
            <a:ext cx="39546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—SOMEONE FAMOUS</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cxnSp>
        <p:nvCxnSpPr>
          <p:cNvPr id="851" name="Google Shape;851;p60"/>
          <p:cNvCxnSpPr/>
          <p:nvPr/>
        </p:nvCxnSpPr>
        <p:spPr>
          <a:xfrm rot="10800000">
            <a:off x="4488725" y="2648950"/>
            <a:ext cx="2809500" cy="300900"/>
          </a:xfrm>
          <a:prstGeom prst="bentConnector3">
            <a:avLst>
              <a:gd fmla="val -223" name="adj1"/>
            </a:avLst>
          </a:prstGeom>
          <a:noFill/>
          <a:ln cap="flat" cmpd="sng" w="9525">
            <a:solidFill>
              <a:schemeClr val="dk2"/>
            </a:solidFill>
            <a:prstDash val="solid"/>
            <a:round/>
            <a:headEnd len="med" w="med" type="none"/>
            <a:tailEnd len="med" w="med" type="none"/>
          </a:ln>
        </p:spPr>
      </p:cxnSp>
      <p:cxnSp>
        <p:nvCxnSpPr>
          <p:cNvPr id="852" name="Google Shape;852;p60"/>
          <p:cNvCxnSpPr/>
          <p:nvPr/>
        </p:nvCxnSpPr>
        <p:spPr>
          <a:xfrm flipH="1" rot="10800000">
            <a:off x="1845675" y="2648950"/>
            <a:ext cx="2658000" cy="300900"/>
          </a:xfrm>
          <a:prstGeom prst="bentConnector3">
            <a:avLst>
              <a:gd fmla="val 169" name="adj1"/>
            </a:avLst>
          </a:prstGeom>
          <a:noFill/>
          <a:ln cap="flat" cmpd="sng" w="9525">
            <a:solidFill>
              <a:schemeClr val="dk2"/>
            </a:solidFill>
            <a:prstDash val="solid"/>
            <a:round/>
            <a:headEnd len="med" w="med" type="none"/>
            <a:tailEnd len="med" w="med" type="none"/>
          </a:ln>
        </p:spPr>
      </p:cxnSp>
      <p:cxnSp>
        <p:nvCxnSpPr>
          <p:cNvPr id="853" name="Google Shape;853;p60"/>
          <p:cNvCxnSpPr/>
          <p:nvPr/>
        </p:nvCxnSpPr>
        <p:spPr>
          <a:xfrm rot="10800000">
            <a:off x="4570150" y="2382550"/>
            <a:ext cx="1800" cy="567300"/>
          </a:xfrm>
          <a:prstGeom prst="straightConnector1">
            <a:avLst/>
          </a:prstGeom>
          <a:noFill/>
          <a:ln cap="flat" cmpd="sng" w="9525">
            <a:solidFill>
              <a:schemeClr val="dk2"/>
            </a:solidFill>
            <a:prstDash val="solid"/>
            <a:round/>
            <a:headEnd len="med" w="med" type="none"/>
            <a:tailEnd len="med" w="med" type="oval"/>
          </a:ln>
        </p:spPr>
      </p:cxnSp>
      <p:sp>
        <p:nvSpPr>
          <p:cNvPr id="854" name="Google Shape;854;p60"/>
          <p:cNvSpPr txBox="1"/>
          <p:nvPr>
            <p:ph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 CHARACTERISTICS</a:t>
            </a:r>
            <a:endParaRPr/>
          </a:p>
        </p:txBody>
      </p:sp>
      <p:grpSp>
        <p:nvGrpSpPr>
          <p:cNvPr id="855" name="Google Shape;855;p60"/>
          <p:cNvGrpSpPr/>
          <p:nvPr/>
        </p:nvGrpSpPr>
        <p:grpSpPr>
          <a:xfrm>
            <a:off x="3872050" y="3106949"/>
            <a:ext cx="1544390" cy="1010725"/>
            <a:chOff x="587063" y="2472992"/>
            <a:chExt cx="1821000" cy="1010725"/>
          </a:xfrm>
        </p:grpSpPr>
        <p:sp>
          <p:nvSpPr>
            <p:cNvPr id="856" name="Google Shape;856;p60"/>
            <p:cNvSpPr txBox="1"/>
            <p:nvPr/>
          </p:nvSpPr>
          <p:spPr>
            <a:xfrm>
              <a:off x="587063" y="2472992"/>
              <a:ext cx="1821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Jupiter</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857" name="Google Shape;857;p60"/>
            <p:cNvSpPr txBox="1"/>
            <p:nvPr/>
          </p:nvSpPr>
          <p:spPr>
            <a:xfrm>
              <a:off x="587063" y="2726517"/>
              <a:ext cx="18210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Jupiter is the biggest planet in the Solar System</a:t>
              </a:r>
              <a:endParaRPr sz="1200">
                <a:solidFill>
                  <a:srgbClr val="FFFFFF"/>
                </a:solidFill>
                <a:latin typeface="Roboto"/>
                <a:ea typeface="Roboto"/>
                <a:cs typeface="Roboto"/>
                <a:sym typeface="Roboto"/>
              </a:endParaRPr>
            </a:p>
          </p:txBody>
        </p:sp>
      </p:grpSp>
      <p:grpSp>
        <p:nvGrpSpPr>
          <p:cNvPr id="858" name="Google Shape;858;p60"/>
          <p:cNvGrpSpPr/>
          <p:nvPr/>
        </p:nvGrpSpPr>
        <p:grpSpPr>
          <a:xfrm>
            <a:off x="6369149" y="3106949"/>
            <a:ext cx="1544390" cy="1010725"/>
            <a:chOff x="587063" y="2472992"/>
            <a:chExt cx="1821000" cy="1010725"/>
          </a:xfrm>
        </p:grpSpPr>
        <p:sp>
          <p:nvSpPr>
            <p:cNvPr id="859" name="Google Shape;859;p60"/>
            <p:cNvSpPr txBox="1"/>
            <p:nvPr/>
          </p:nvSpPr>
          <p:spPr>
            <a:xfrm>
              <a:off x="587063" y="2472992"/>
              <a:ext cx="1821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Mars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860" name="Google Shape;860;p60"/>
            <p:cNvSpPr txBox="1"/>
            <p:nvPr/>
          </p:nvSpPr>
          <p:spPr>
            <a:xfrm>
              <a:off x="587063" y="2726517"/>
              <a:ext cx="18210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Despite being red, Mars is a cold place, not hot</a:t>
              </a:r>
              <a:endParaRPr sz="1200">
                <a:solidFill>
                  <a:srgbClr val="FFFFFF"/>
                </a:solidFill>
                <a:latin typeface="Roboto"/>
                <a:ea typeface="Roboto"/>
                <a:cs typeface="Roboto"/>
                <a:sym typeface="Roboto"/>
              </a:endParaRPr>
            </a:p>
          </p:txBody>
        </p:sp>
      </p:grpSp>
      <p:sp>
        <p:nvSpPr>
          <p:cNvPr id="861" name="Google Shape;861;p60"/>
          <p:cNvSpPr/>
          <p:nvPr/>
        </p:nvSpPr>
        <p:spPr>
          <a:xfrm>
            <a:off x="6030125" y="29498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862" name="Google Shape;862;p60"/>
          <p:cNvSpPr/>
          <p:nvPr/>
        </p:nvSpPr>
        <p:spPr>
          <a:xfrm>
            <a:off x="3303850" y="29498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863" name="Google Shape;863;p60"/>
          <p:cNvSpPr txBox="1"/>
          <p:nvPr>
            <p:ph idx="4294967295" type="subTitle"/>
          </p:nvPr>
        </p:nvSpPr>
        <p:spPr>
          <a:xfrm>
            <a:off x="4020725" y="3459750"/>
            <a:ext cx="1818300" cy="48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Venus is the second planet from the Sun</a:t>
            </a:r>
            <a:endParaRPr/>
          </a:p>
        </p:txBody>
      </p:sp>
      <p:sp>
        <p:nvSpPr>
          <p:cNvPr id="864" name="Google Shape;864;p60"/>
          <p:cNvSpPr txBox="1"/>
          <p:nvPr>
            <p:ph idx="4294967295" type="subTitle"/>
          </p:nvPr>
        </p:nvSpPr>
        <p:spPr>
          <a:xfrm>
            <a:off x="6748125" y="3459750"/>
            <a:ext cx="1818300" cy="48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Mars is actually a very cold place</a:t>
            </a:r>
            <a:endParaRPr/>
          </a:p>
        </p:txBody>
      </p:sp>
      <p:sp>
        <p:nvSpPr>
          <p:cNvPr id="865" name="Google Shape;865;p60"/>
          <p:cNvSpPr txBox="1"/>
          <p:nvPr>
            <p:ph idx="4294967295" type="title"/>
          </p:nvPr>
        </p:nvSpPr>
        <p:spPr>
          <a:xfrm>
            <a:off x="4020725" y="2997350"/>
            <a:ext cx="18888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866" name="Google Shape;866;p60"/>
          <p:cNvSpPr txBox="1"/>
          <p:nvPr>
            <p:ph idx="4294967295" type="title"/>
          </p:nvPr>
        </p:nvSpPr>
        <p:spPr>
          <a:xfrm>
            <a:off x="6748125" y="2997350"/>
            <a:ext cx="18888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MARS</a:t>
            </a:r>
            <a:endParaRPr sz="2700"/>
          </a:p>
        </p:txBody>
      </p:sp>
      <p:grpSp>
        <p:nvGrpSpPr>
          <p:cNvPr id="867" name="Google Shape;867;p60"/>
          <p:cNvGrpSpPr/>
          <p:nvPr/>
        </p:nvGrpSpPr>
        <p:grpSpPr>
          <a:xfrm>
            <a:off x="3436883" y="3073612"/>
            <a:ext cx="467093" cy="461443"/>
            <a:chOff x="3858100" y="1435075"/>
            <a:chExt cx="487775" cy="481875"/>
          </a:xfrm>
        </p:grpSpPr>
        <p:sp>
          <p:nvSpPr>
            <p:cNvPr id="868" name="Google Shape;868;p6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 name="Google Shape;869;p6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 name="Google Shape;870;p6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 name="Google Shape;871;p6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 name="Google Shape;872;p6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3" name="Google Shape;873;p60"/>
          <p:cNvGrpSpPr/>
          <p:nvPr/>
        </p:nvGrpSpPr>
        <p:grpSpPr>
          <a:xfrm>
            <a:off x="6171536" y="3095740"/>
            <a:ext cx="462688" cy="461420"/>
            <a:chOff x="3270450" y="3213625"/>
            <a:chExt cx="483175" cy="481850"/>
          </a:xfrm>
        </p:grpSpPr>
        <p:sp>
          <p:nvSpPr>
            <p:cNvPr id="874" name="Google Shape;874;p6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 name="Google Shape;875;p6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 name="Google Shape;876;p60"/>
          <p:cNvGrpSpPr/>
          <p:nvPr/>
        </p:nvGrpSpPr>
        <p:grpSpPr>
          <a:xfrm>
            <a:off x="1376050" y="3106949"/>
            <a:ext cx="1544390" cy="1010725"/>
            <a:chOff x="587063" y="2472992"/>
            <a:chExt cx="1821000" cy="1010725"/>
          </a:xfrm>
        </p:grpSpPr>
        <p:sp>
          <p:nvSpPr>
            <p:cNvPr id="877" name="Google Shape;877;p60"/>
            <p:cNvSpPr txBox="1"/>
            <p:nvPr/>
          </p:nvSpPr>
          <p:spPr>
            <a:xfrm>
              <a:off x="587063" y="2472992"/>
              <a:ext cx="1821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Neptune</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878" name="Google Shape;878;p60"/>
            <p:cNvSpPr txBox="1"/>
            <p:nvPr/>
          </p:nvSpPr>
          <p:spPr>
            <a:xfrm>
              <a:off x="587063" y="2726517"/>
              <a:ext cx="18210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Neptune is the farthest planet from the Sun</a:t>
              </a:r>
              <a:endParaRPr sz="1200">
                <a:solidFill>
                  <a:srgbClr val="FFFFFF"/>
                </a:solidFill>
                <a:latin typeface="Roboto"/>
                <a:ea typeface="Roboto"/>
                <a:cs typeface="Roboto"/>
                <a:sym typeface="Roboto"/>
              </a:endParaRPr>
            </a:p>
          </p:txBody>
        </p:sp>
      </p:grpSp>
      <p:sp>
        <p:nvSpPr>
          <p:cNvPr id="879" name="Google Shape;879;p60"/>
          <p:cNvSpPr/>
          <p:nvPr/>
        </p:nvSpPr>
        <p:spPr>
          <a:xfrm>
            <a:off x="577575" y="29498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880" name="Google Shape;880;p60"/>
          <p:cNvSpPr txBox="1"/>
          <p:nvPr>
            <p:ph idx="4294967295" type="subTitle"/>
          </p:nvPr>
        </p:nvSpPr>
        <p:spPr>
          <a:xfrm>
            <a:off x="1263325" y="3459750"/>
            <a:ext cx="1850400" cy="48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It’s the closest planet to the Sun</a:t>
            </a:r>
            <a:endParaRPr/>
          </a:p>
        </p:txBody>
      </p:sp>
      <p:sp>
        <p:nvSpPr>
          <p:cNvPr id="881" name="Google Shape;881;p60"/>
          <p:cNvSpPr txBox="1"/>
          <p:nvPr>
            <p:ph idx="4294967295" type="title"/>
          </p:nvPr>
        </p:nvSpPr>
        <p:spPr>
          <a:xfrm>
            <a:off x="1263325" y="2997350"/>
            <a:ext cx="19251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grpSp>
        <p:nvGrpSpPr>
          <p:cNvPr id="882" name="Google Shape;882;p60"/>
          <p:cNvGrpSpPr/>
          <p:nvPr/>
        </p:nvGrpSpPr>
        <p:grpSpPr>
          <a:xfrm>
            <a:off x="677760" y="3106951"/>
            <a:ext cx="405520" cy="461396"/>
            <a:chOff x="1529350" y="258825"/>
            <a:chExt cx="423475" cy="481825"/>
          </a:xfrm>
        </p:grpSpPr>
        <p:sp>
          <p:nvSpPr>
            <p:cNvPr id="883" name="Google Shape;883;p6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 name="Google Shape;884;p6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 name="Google Shape;885;p60"/>
          <p:cNvGrpSpPr/>
          <p:nvPr/>
        </p:nvGrpSpPr>
        <p:grpSpPr>
          <a:xfrm flipH="1" rot="-761636">
            <a:off x="3761924" y="1526838"/>
            <a:ext cx="1618405" cy="779399"/>
            <a:chOff x="1329477" y="1798619"/>
            <a:chExt cx="1171773" cy="564308"/>
          </a:xfrm>
        </p:grpSpPr>
        <p:sp>
          <p:nvSpPr>
            <p:cNvPr id="886" name="Google Shape;886;p60"/>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0"/>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0"/>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0"/>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0"/>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0"/>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0"/>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0"/>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0"/>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0"/>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0"/>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0"/>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0"/>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0"/>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0"/>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0"/>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60"/>
          <p:cNvSpPr/>
          <p:nvPr/>
        </p:nvSpPr>
        <p:spPr>
          <a:xfrm>
            <a:off x="6487263" y="341288"/>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0"/>
          <p:cNvSpPr/>
          <p:nvPr/>
        </p:nvSpPr>
        <p:spPr>
          <a:xfrm>
            <a:off x="290838" y="1405338"/>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61"/>
          <p:cNvSpPr/>
          <p:nvPr/>
        </p:nvSpPr>
        <p:spPr>
          <a:xfrm>
            <a:off x="4346775" y="3306375"/>
            <a:ext cx="4023600" cy="1293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09" name="Google Shape;909;p61"/>
          <p:cNvSpPr/>
          <p:nvPr/>
        </p:nvSpPr>
        <p:spPr>
          <a:xfrm>
            <a:off x="4346775" y="1776175"/>
            <a:ext cx="4023600" cy="1293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10" name="Google Shape;910;p61"/>
          <p:cNvSpPr txBox="1"/>
          <p:nvPr>
            <p:ph idx="3" type="subTitle"/>
          </p:nvPr>
        </p:nvSpPr>
        <p:spPr>
          <a:xfrm>
            <a:off x="5205400" y="2342650"/>
            <a:ext cx="29616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closest planet to the Sun and the smallest in the Solar System</a:t>
            </a:r>
            <a:endParaRPr/>
          </a:p>
        </p:txBody>
      </p:sp>
      <p:sp>
        <p:nvSpPr>
          <p:cNvPr id="911" name="Google Shape;911;p61"/>
          <p:cNvSpPr txBox="1"/>
          <p:nvPr>
            <p:ph type="title"/>
          </p:nvPr>
        </p:nvSpPr>
        <p:spPr>
          <a:xfrm>
            <a:off x="4346775" y="334325"/>
            <a:ext cx="31650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WHAT SETS US APART?</a:t>
            </a:r>
            <a:endParaRPr/>
          </a:p>
        </p:txBody>
      </p:sp>
      <p:sp>
        <p:nvSpPr>
          <p:cNvPr id="912" name="Google Shape;912;p61"/>
          <p:cNvSpPr txBox="1"/>
          <p:nvPr>
            <p:ph idx="1" type="subTitle"/>
          </p:nvPr>
        </p:nvSpPr>
        <p:spPr>
          <a:xfrm>
            <a:off x="5205550" y="1889225"/>
            <a:ext cx="2961600" cy="4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913" name="Google Shape;913;p61"/>
          <p:cNvSpPr txBox="1"/>
          <p:nvPr>
            <p:ph idx="2" type="subTitle"/>
          </p:nvPr>
        </p:nvSpPr>
        <p:spPr>
          <a:xfrm>
            <a:off x="5205550" y="3421225"/>
            <a:ext cx="2961600" cy="4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914" name="Google Shape;914;p61"/>
          <p:cNvSpPr txBox="1"/>
          <p:nvPr>
            <p:ph idx="4" type="subTitle"/>
          </p:nvPr>
        </p:nvSpPr>
        <p:spPr>
          <a:xfrm>
            <a:off x="5205675" y="3874650"/>
            <a:ext cx="29616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grpSp>
        <p:nvGrpSpPr>
          <p:cNvPr id="915" name="Google Shape;915;p61"/>
          <p:cNvGrpSpPr/>
          <p:nvPr/>
        </p:nvGrpSpPr>
        <p:grpSpPr>
          <a:xfrm>
            <a:off x="4572006" y="2010530"/>
            <a:ext cx="482297" cy="480453"/>
            <a:chOff x="2085450" y="842250"/>
            <a:chExt cx="483700" cy="481850"/>
          </a:xfrm>
        </p:grpSpPr>
        <p:sp>
          <p:nvSpPr>
            <p:cNvPr id="916" name="Google Shape;916;p6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 name="Google Shape;917;p6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 name="Google Shape;918;p6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9" name="Google Shape;919;p61"/>
          <p:cNvGrpSpPr/>
          <p:nvPr/>
        </p:nvGrpSpPr>
        <p:grpSpPr>
          <a:xfrm>
            <a:off x="4572070" y="3542737"/>
            <a:ext cx="482317" cy="475750"/>
            <a:chOff x="2084100" y="4400250"/>
            <a:chExt cx="486550" cy="479925"/>
          </a:xfrm>
        </p:grpSpPr>
        <p:sp>
          <p:nvSpPr>
            <p:cNvPr id="920" name="Google Shape;920;p6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21" name="Google Shape;921;p6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22" name="Google Shape;922;p6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23" name="Google Shape;923;p6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24" name="Google Shape;924;p6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25" name="Google Shape;925;p6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926" name="Google Shape;926;p61"/>
          <p:cNvGrpSpPr/>
          <p:nvPr/>
        </p:nvGrpSpPr>
        <p:grpSpPr>
          <a:xfrm>
            <a:off x="539999" y="411817"/>
            <a:ext cx="3049221" cy="4319853"/>
            <a:chOff x="539999" y="411817"/>
            <a:chExt cx="3049221" cy="4319853"/>
          </a:xfrm>
        </p:grpSpPr>
        <p:sp>
          <p:nvSpPr>
            <p:cNvPr id="927" name="Google Shape;927;p61"/>
            <p:cNvSpPr/>
            <p:nvPr/>
          </p:nvSpPr>
          <p:spPr>
            <a:xfrm>
              <a:off x="1139225" y="2604101"/>
              <a:ext cx="1013706" cy="467776"/>
            </a:xfrm>
            <a:custGeom>
              <a:rect b="b" l="l" r="r" t="t"/>
              <a:pathLst>
                <a:path extrusionOk="0" h="14203" w="30779">
                  <a:moveTo>
                    <a:pt x="25331" y="3910"/>
                  </a:moveTo>
                  <a:lnTo>
                    <a:pt x="25331" y="3910"/>
                  </a:lnTo>
                  <a:lnTo>
                    <a:pt x="22257" y="3910"/>
                  </a:lnTo>
                  <a:lnTo>
                    <a:pt x="20887" y="1"/>
                  </a:lnTo>
                  <a:cubicBezTo>
                    <a:pt x="17762" y="1020"/>
                    <a:pt x="15406" y="3242"/>
                    <a:pt x="14571" y="5932"/>
                  </a:cubicBezTo>
                  <a:cubicBezTo>
                    <a:pt x="6384" y="6216"/>
                    <a:pt x="1" y="8706"/>
                    <a:pt x="1" y="11713"/>
                  </a:cubicBezTo>
                  <a:cubicBezTo>
                    <a:pt x="1" y="13718"/>
                    <a:pt x="14404" y="14203"/>
                    <a:pt x="30778" y="13969"/>
                  </a:cubicBezTo>
                  <a:lnTo>
                    <a:pt x="22240" y="3910"/>
                  </a:ln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1"/>
            <p:cNvSpPr/>
            <p:nvPr/>
          </p:nvSpPr>
          <p:spPr>
            <a:xfrm>
              <a:off x="1958051" y="2304209"/>
              <a:ext cx="1530391" cy="594905"/>
            </a:xfrm>
            <a:custGeom>
              <a:rect b="b" l="l" r="r" t="t"/>
              <a:pathLst>
                <a:path extrusionOk="0" h="18063" w="46467">
                  <a:moveTo>
                    <a:pt x="6817" y="13016"/>
                  </a:moveTo>
                  <a:lnTo>
                    <a:pt x="6817" y="13016"/>
                  </a:lnTo>
                  <a:lnTo>
                    <a:pt x="6817" y="13016"/>
                  </a:lnTo>
                  <a:lnTo>
                    <a:pt x="46400" y="18062"/>
                  </a:lnTo>
                  <a:cubicBezTo>
                    <a:pt x="46417" y="17812"/>
                    <a:pt x="46450" y="17561"/>
                    <a:pt x="46467" y="17311"/>
                  </a:cubicBezTo>
                  <a:cubicBezTo>
                    <a:pt x="45514" y="17160"/>
                    <a:pt x="44462" y="17043"/>
                    <a:pt x="43359" y="16976"/>
                  </a:cubicBezTo>
                  <a:cubicBezTo>
                    <a:pt x="43276" y="12248"/>
                    <a:pt x="38898" y="8455"/>
                    <a:pt x="33501" y="8455"/>
                  </a:cubicBezTo>
                  <a:cubicBezTo>
                    <a:pt x="32499" y="8455"/>
                    <a:pt x="31546" y="8572"/>
                    <a:pt x="30644" y="8823"/>
                  </a:cubicBezTo>
                  <a:cubicBezTo>
                    <a:pt x="28889" y="3693"/>
                    <a:pt x="24011" y="1"/>
                    <a:pt x="18263" y="1"/>
                  </a:cubicBezTo>
                  <a:cubicBezTo>
                    <a:pt x="12181" y="1"/>
                    <a:pt x="7068" y="4144"/>
                    <a:pt x="5598" y="9792"/>
                  </a:cubicBezTo>
                  <a:cubicBezTo>
                    <a:pt x="3977" y="8956"/>
                    <a:pt x="2072" y="8472"/>
                    <a:pt x="0" y="8472"/>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1"/>
            <p:cNvSpPr/>
            <p:nvPr/>
          </p:nvSpPr>
          <p:spPr>
            <a:xfrm>
              <a:off x="1093579" y="1879400"/>
              <a:ext cx="307086" cy="301586"/>
            </a:xfrm>
            <a:custGeom>
              <a:rect b="b" l="l" r="r" t="t"/>
              <a:pathLst>
                <a:path extrusionOk="0" h="9157" w="9324">
                  <a:moveTo>
                    <a:pt x="0" y="1"/>
                  </a:moveTo>
                  <a:cubicBezTo>
                    <a:pt x="334" y="4963"/>
                    <a:pt x="4328" y="8906"/>
                    <a:pt x="9324" y="9157"/>
                  </a:cubicBezTo>
                  <a:cubicBezTo>
                    <a:pt x="4344" y="8923"/>
                    <a:pt x="334" y="4963"/>
                    <a:pt x="0" y="1"/>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1"/>
            <p:cNvSpPr/>
            <p:nvPr/>
          </p:nvSpPr>
          <p:spPr>
            <a:xfrm>
              <a:off x="1093579" y="1533829"/>
              <a:ext cx="307086" cy="301059"/>
            </a:xfrm>
            <a:custGeom>
              <a:rect b="b" l="l" r="r" t="t"/>
              <a:pathLst>
                <a:path extrusionOk="0" h="9141" w="9324">
                  <a:moveTo>
                    <a:pt x="9324" y="1"/>
                  </a:moveTo>
                  <a:cubicBezTo>
                    <a:pt x="4344" y="251"/>
                    <a:pt x="351" y="4194"/>
                    <a:pt x="0" y="9140"/>
                  </a:cubicBezTo>
                  <a:cubicBezTo>
                    <a:pt x="334" y="4211"/>
                    <a:pt x="4344" y="268"/>
                    <a:pt x="9324" y="1"/>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1"/>
            <p:cNvSpPr/>
            <p:nvPr/>
          </p:nvSpPr>
          <p:spPr>
            <a:xfrm>
              <a:off x="1433651" y="1857927"/>
              <a:ext cx="307086" cy="323619"/>
            </a:xfrm>
            <a:custGeom>
              <a:rect b="b" l="l" r="r" t="t"/>
              <a:pathLst>
                <a:path extrusionOk="0" h="9826" w="9324">
                  <a:moveTo>
                    <a:pt x="0" y="9826"/>
                  </a:moveTo>
                  <a:cubicBezTo>
                    <a:pt x="5196" y="9558"/>
                    <a:pt x="9323" y="5281"/>
                    <a:pt x="9323" y="1"/>
                  </a:cubicBezTo>
                  <a:lnTo>
                    <a:pt x="9323" y="1"/>
                  </a:lnTo>
                  <a:cubicBezTo>
                    <a:pt x="9323" y="5247"/>
                    <a:pt x="5196" y="9558"/>
                    <a:pt x="0" y="9826"/>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1"/>
            <p:cNvSpPr/>
            <p:nvPr/>
          </p:nvSpPr>
          <p:spPr>
            <a:xfrm>
              <a:off x="1433651" y="1534388"/>
              <a:ext cx="307086" cy="323586"/>
            </a:xfrm>
            <a:custGeom>
              <a:rect b="b" l="l" r="r" t="t"/>
              <a:pathLst>
                <a:path extrusionOk="0" h="9825" w="9324">
                  <a:moveTo>
                    <a:pt x="9323" y="9825"/>
                  </a:moveTo>
                  <a:cubicBezTo>
                    <a:pt x="9323" y="4562"/>
                    <a:pt x="5196" y="251"/>
                    <a:pt x="0" y="0"/>
                  </a:cubicBezTo>
                  <a:cubicBezTo>
                    <a:pt x="5196" y="251"/>
                    <a:pt x="9323" y="4562"/>
                    <a:pt x="9323" y="9825"/>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1"/>
            <p:cNvSpPr/>
            <p:nvPr/>
          </p:nvSpPr>
          <p:spPr>
            <a:xfrm>
              <a:off x="1024781" y="1465590"/>
              <a:ext cx="784215" cy="784215"/>
            </a:xfrm>
            <a:custGeom>
              <a:rect b="b" l="l" r="r" t="t"/>
              <a:pathLst>
                <a:path extrusionOk="0" h="23811" w="23811">
                  <a:moveTo>
                    <a:pt x="11914" y="101"/>
                  </a:moveTo>
                  <a:cubicBezTo>
                    <a:pt x="18430" y="101"/>
                    <a:pt x="23710" y="5414"/>
                    <a:pt x="23710" y="11914"/>
                  </a:cubicBezTo>
                  <a:cubicBezTo>
                    <a:pt x="23710" y="18414"/>
                    <a:pt x="18397" y="23710"/>
                    <a:pt x="11914" y="23710"/>
                  </a:cubicBezTo>
                  <a:cubicBezTo>
                    <a:pt x="5397" y="23710"/>
                    <a:pt x="101" y="18397"/>
                    <a:pt x="101" y="11914"/>
                  </a:cubicBezTo>
                  <a:cubicBezTo>
                    <a:pt x="101" y="5398"/>
                    <a:pt x="5397" y="101"/>
                    <a:pt x="11914" y="101"/>
                  </a:cubicBezTo>
                  <a:close/>
                  <a:moveTo>
                    <a:pt x="11914" y="1"/>
                  </a:moveTo>
                  <a:cubicBezTo>
                    <a:pt x="5347" y="1"/>
                    <a:pt x="1" y="5347"/>
                    <a:pt x="1" y="11914"/>
                  </a:cubicBezTo>
                  <a:cubicBezTo>
                    <a:pt x="1" y="18464"/>
                    <a:pt x="5347" y="23810"/>
                    <a:pt x="11914" y="23810"/>
                  </a:cubicBezTo>
                  <a:cubicBezTo>
                    <a:pt x="18464" y="23810"/>
                    <a:pt x="23810" y="18464"/>
                    <a:pt x="23810" y="11914"/>
                  </a:cubicBezTo>
                  <a:cubicBezTo>
                    <a:pt x="23810" y="5347"/>
                    <a:pt x="18464" y="1"/>
                    <a:pt x="11914" y="1"/>
                  </a:cubicBez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1"/>
            <p:cNvSpPr/>
            <p:nvPr/>
          </p:nvSpPr>
          <p:spPr>
            <a:xfrm>
              <a:off x="816773" y="1258142"/>
              <a:ext cx="1200250" cy="1199690"/>
            </a:xfrm>
            <a:custGeom>
              <a:rect b="b" l="l" r="r" t="t"/>
              <a:pathLst>
                <a:path extrusionOk="0" h="36426" w="36443">
                  <a:moveTo>
                    <a:pt x="18230" y="134"/>
                  </a:moveTo>
                  <a:cubicBezTo>
                    <a:pt x="28188" y="134"/>
                    <a:pt x="36292" y="8238"/>
                    <a:pt x="36292" y="18213"/>
                  </a:cubicBezTo>
                  <a:cubicBezTo>
                    <a:pt x="36292" y="28171"/>
                    <a:pt x="28188" y="36275"/>
                    <a:pt x="18230" y="36275"/>
                  </a:cubicBezTo>
                  <a:cubicBezTo>
                    <a:pt x="8255" y="36275"/>
                    <a:pt x="151" y="28171"/>
                    <a:pt x="151" y="18213"/>
                  </a:cubicBezTo>
                  <a:cubicBezTo>
                    <a:pt x="151" y="8238"/>
                    <a:pt x="8255" y="134"/>
                    <a:pt x="18230" y="134"/>
                  </a:cubicBezTo>
                  <a:close/>
                  <a:moveTo>
                    <a:pt x="18230" y="1"/>
                  </a:moveTo>
                  <a:cubicBezTo>
                    <a:pt x="8171" y="1"/>
                    <a:pt x="1" y="8154"/>
                    <a:pt x="1" y="18213"/>
                  </a:cubicBezTo>
                  <a:cubicBezTo>
                    <a:pt x="1" y="28255"/>
                    <a:pt x="8171" y="36425"/>
                    <a:pt x="18230" y="36425"/>
                  </a:cubicBezTo>
                  <a:cubicBezTo>
                    <a:pt x="28272" y="36425"/>
                    <a:pt x="36442" y="28255"/>
                    <a:pt x="36442" y="18213"/>
                  </a:cubicBezTo>
                  <a:cubicBezTo>
                    <a:pt x="36442" y="8154"/>
                    <a:pt x="28272" y="1"/>
                    <a:pt x="18230" y="1"/>
                  </a:cubicBez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1"/>
            <p:cNvSpPr/>
            <p:nvPr/>
          </p:nvSpPr>
          <p:spPr>
            <a:xfrm>
              <a:off x="922423" y="3262245"/>
              <a:ext cx="1209044" cy="904165"/>
            </a:xfrm>
            <a:custGeom>
              <a:rect b="b" l="l" r="r" t="t"/>
              <a:pathLst>
                <a:path extrusionOk="0" h="27453" w="36710">
                  <a:moveTo>
                    <a:pt x="19567" y="22423"/>
                  </a:moveTo>
                  <a:cubicBezTo>
                    <a:pt x="19483" y="16608"/>
                    <a:pt x="24061" y="11546"/>
                    <a:pt x="30043" y="11262"/>
                  </a:cubicBezTo>
                  <a:cubicBezTo>
                    <a:pt x="31079" y="11212"/>
                    <a:pt x="32014" y="10710"/>
                    <a:pt x="32683" y="9942"/>
                  </a:cubicBezTo>
                  <a:cubicBezTo>
                    <a:pt x="33852" y="8588"/>
                    <a:pt x="35206" y="7385"/>
                    <a:pt x="36710" y="6416"/>
                  </a:cubicBezTo>
                  <a:cubicBezTo>
                    <a:pt x="34203" y="2556"/>
                    <a:pt x="29859" y="0"/>
                    <a:pt x="24913" y="0"/>
                  </a:cubicBezTo>
                  <a:cubicBezTo>
                    <a:pt x="17912" y="0"/>
                    <a:pt x="12131" y="5096"/>
                    <a:pt x="11028" y="11763"/>
                  </a:cubicBezTo>
                  <a:cubicBezTo>
                    <a:pt x="9625" y="11128"/>
                    <a:pt x="8054" y="10844"/>
                    <a:pt x="6383" y="10961"/>
                  </a:cubicBezTo>
                  <a:cubicBezTo>
                    <a:pt x="3860" y="11178"/>
                    <a:pt x="1588" y="12415"/>
                    <a:pt x="1" y="14252"/>
                  </a:cubicBezTo>
                  <a:cubicBezTo>
                    <a:pt x="2708" y="19315"/>
                    <a:pt x="6033" y="23793"/>
                    <a:pt x="9775" y="27452"/>
                  </a:cubicBezTo>
                  <a:cubicBezTo>
                    <a:pt x="11429" y="27452"/>
                    <a:pt x="13117" y="27419"/>
                    <a:pt x="14855" y="27419"/>
                  </a:cubicBezTo>
                  <a:cubicBezTo>
                    <a:pt x="15623" y="26834"/>
                    <a:pt x="16459" y="26333"/>
                    <a:pt x="17328" y="25948"/>
                  </a:cubicBezTo>
                  <a:cubicBezTo>
                    <a:pt x="18731" y="25313"/>
                    <a:pt x="19583" y="23960"/>
                    <a:pt x="19567" y="22423"/>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1"/>
            <p:cNvSpPr/>
            <p:nvPr/>
          </p:nvSpPr>
          <p:spPr>
            <a:xfrm>
              <a:off x="2315709" y="1224023"/>
              <a:ext cx="1116035" cy="777595"/>
            </a:xfrm>
            <a:custGeom>
              <a:rect b="b" l="l" r="r" t="t"/>
              <a:pathLst>
                <a:path extrusionOk="0" h="23610" w="33886">
                  <a:moveTo>
                    <a:pt x="14688" y="6985"/>
                  </a:moveTo>
                  <a:cubicBezTo>
                    <a:pt x="10327" y="7336"/>
                    <a:pt x="6684" y="10744"/>
                    <a:pt x="6100" y="15089"/>
                  </a:cubicBezTo>
                  <a:cubicBezTo>
                    <a:pt x="5899" y="16592"/>
                    <a:pt x="6066" y="18029"/>
                    <a:pt x="6484" y="19349"/>
                  </a:cubicBezTo>
                  <a:cubicBezTo>
                    <a:pt x="2808" y="19600"/>
                    <a:pt x="1" y="20937"/>
                    <a:pt x="1" y="22557"/>
                  </a:cubicBezTo>
                  <a:cubicBezTo>
                    <a:pt x="1" y="23543"/>
                    <a:pt x="17762" y="23610"/>
                    <a:pt x="33886" y="23242"/>
                  </a:cubicBezTo>
                  <a:cubicBezTo>
                    <a:pt x="31747" y="14403"/>
                    <a:pt x="28105" y="6450"/>
                    <a:pt x="23359" y="1"/>
                  </a:cubicBezTo>
                  <a:cubicBezTo>
                    <a:pt x="21271" y="2056"/>
                    <a:pt x="19801" y="4746"/>
                    <a:pt x="19299" y="7753"/>
                  </a:cubicBezTo>
                  <a:cubicBezTo>
                    <a:pt x="17929" y="7152"/>
                    <a:pt x="16359" y="6835"/>
                    <a:pt x="14688" y="6985"/>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1"/>
            <p:cNvSpPr/>
            <p:nvPr/>
          </p:nvSpPr>
          <p:spPr>
            <a:xfrm>
              <a:off x="1329646" y="3375602"/>
              <a:ext cx="1672933" cy="1154536"/>
            </a:xfrm>
            <a:custGeom>
              <a:rect b="b" l="l" r="r" t="t"/>
              <a:pathLst>
                <a:path extrusionOk="0" h="35055" w="50795">
                  <a:moveTo>
                    <a:pt x="33016" y="0"/>
                  </a:moveTo>
                  <a:cubicBezTo>
                    <a:pt x="29825" y="251"/>
                    <a:pt x="26884" y="1320"/>
                    <a:pt x="24328" y="2974"/>
                  </a:cubicBezTo>
                  <a:cubicBezTo>
                    <a:pt x="22824" y="3960"/>
                    <a:pt x="21471" y="5146"/>
                    <a:pt x="20301" y="6500"/>
                  </a:cubicBezTo>
                  <a:cubicBezTo>
                    <a:pt x="19633" y="7268"/>
                    <a:pt x="18680" y="7770"/>
                    <a:pt x="17661" y="7820"/>
                  </a:cubicBezTo>
                  <a:cubicBezTo>
                    <a:pt x="11696" y="8104"/>
                    <a:pt x="7101" y="13166"/>
                    <a:pt x="7185" y="18981"/>
                  </a:cubicBezTo>
                  <a:cubicBezTo>
                    <a:pt x="7202" y="20518"/>
                    <a:pt x="6349" y="21871"/>
                    <a:pt x="4946" y="22490"/>
                  </a:cubicBezTo>
                  <a:cubicBezTo>
                    <a:pt x="4060" y="22891"/>
                    <a:pt x="3225" y="23392"/>
                    <a:pt x="2456" y="23977"/>
                  </a:cubicBezTo>
                  <a:cubicBezTo>
                    <a:pt x="1537" y="24662"/>
                    <a:pt x="702" y="25481"/>
                    <a:pt x="0" y="26383"/>
                  </a:cubicBezTo>
                  <a:cubicBezTo>
                    <a:pt x="6600" y="31880"/>
                    <a:pt x="14336" y="35055"/>
                    <a:pt x="22657" y="35055"/>
                  </a:cubicBezTo>
                  <a:cubicBezTo>
                    <a:pt x="33384" y="35055"/>
                    <a:pt x="43209" y="29741"/>
                    <a:pt x="50794" y="20969"/>
                  </a:cubicBezTo>
                  <a:lnTo>
                    <a:pt x="33016"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1"/>
            <p:cNvSpPr/>
            <p:nvPr/>
          </p:nvSpPr>
          <p:spPr>
            <a:xfrm>
              <a:off x="2182559" y="2732871"/>
              <a:ext cx="1303699" cy="540430"/>
            </a:xfrm>
            <a:custGeom>
              <a:rect b="b" l="l" r="r" t="t"/>
              <a:pathLst>
                <a:path extrusionOk="0" h="16409" w="39584">
                  <a:moveTo>
                    <a:pt x="0" y="0"/>
                  </a:moveTo>
                  <a:lnTo>
                    <a:pt x="37361" y="16408"/>
                  </a:lnTo>
                  <a:cubicBezTo>
                    <a:pt x="38363" y="12783"/>
                    <a:pt x="39115" y="8973"/>
                    <a:pt x="39583" y="5046"/>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1"/>
            <p:cNvSpPr/>
            <p:nvPr/>
          </p:nvSpPr>
          <p:spPr>
            <a:xfrm>
              <a:off x="1991051" y="2732871"/>
              <a:ext cx="1404414" cy="1003233"/>
            </a:xfrm>
            <a:custGeom>
              <a:rect b="b" l="l" r="r" t="t"/>
              <a:pathLst>
                <a:path extrusionOk="0" h="30461" w="42642">
                  <a:moveTo>
                    <a:pt x="1" y="0"/>
                  </a:moveTo>
                  <a:lnTo>
                    <a:pt x="3877" y="3125"/>
                  </a:lnTo>
                  <a:lnTo>
                    <a:pt x="3877" y="3142"/>
                  </a:lnTo>
                  <a:lnTo>
                    <a:pt x="37578" y="30460"/>
                  </a:lnTo>
                  <a:cubicBezTo>
                    <a:pt x="39600" y="26701"/>
                    <a:pt x="41288" y="22624"/>
                    <a:pt x="42641" y="18263"/>
                  </a:cubicBezTo>
                  <a:lnTo>
                    <a:pt x="5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1"/>
            <p:cNvSpPr/>
            <p:nvPr/>
          </p:nvSpPr>
          <p:spPr>
            <a:xfrm>
              <a:off x="1871107" y="2731785"/>
              <a:ext cx="1341113" cy="1334493"/>
            </a:xfrm>
            <a:custGeom>
              <a:rect b="b" l="l" r="r" t="t"/>
              <a:pathLst>
                <a:path extrusionOk="0" h="40519" w="40720">
                  <a:moveTo>
                    <a:pt x="0" y="0"/>
                  </a:moveTo>
                  <a:lnTo>
                    <a:pt x="8538" y="10075"/>
                  </a:lnTo>
                  <a:lnTo>
                    <a:pt x="16559" y="19532"/>
                  </a:lnTo>
                  <a:lnTo>
                    <a:pt x="34337" y="40518"/>
                  </a:lnTo>
                  <a:cubicBezTo>
                    <a:pt x="36709" y="37811"/>
                    <a:pt x="38848" y="34737"/>
                    <a:pt x="40719" y="31395"/>
                  </a:cubicBezTo>
                  <a:lnTo>
                    <a:pt x="26901" y="19867"/>
                  </a:lnTo>
                  <a:lnTo>
                    <a:pt x="26918" y="19967"/>
                  </a:lnTo>
                  <a:lnTo>
                    <a:pt x="20635" y="21420"/>
                  </a:lnTo>
                  <a:lnTo>
                    <a:pt x="26266" y="19365"/>
                  </a:lnTo>
                  <a:lnTo>
                    <a:pt x="16224" y="10994"/>
                  </a:lnTo>
                  <a:lnTo>
                    <a:pt x="10443" y="11429"/>
                  </a:lnTo>
                  <a:lnTo>
                    <a:pt x="10443" y="11429"/>
                  </a:lnTo>
                  <a:lnTo>
                    <a:pt x="15456" y="10343"/>
                  </a:lnTo>
                  <a:lnTo>
                    <a:pt x="7603" y="3810"/>
                  </a:lnTo>
                  <a:lnTo>
                    <a:pt x="4428" y="4227"/>
                  </a:lnTo>
                  <a:lnTo>
                    <a:pt x="4428" y="4227"/>
                  </a:lnTo>
                  <a:lnTo>
                    <a:pt x="7018" y="3308"/>
                  </a:lnTo>
                  <a:lnTo>
                    <a:pt x="3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1"/>
            <p:cNvSpPr/>
            <p:nvPr/>
          </p:nvSpPr>
          <p:spPr>
            <a:xfrm>
              <a:off x="2181472" y="2732871"/>
              <a:ext cx="1231571" cy="601492"/>
            </a:xfrm>
            <a:custGeom>
              <a:rect b="b" l="l" r="r" t="t"/>
              <a:pathLst>
                <a:path extrusionOk="0" h="18263" w="37394">
                  <a:moveTo>
                    <a:pt x="0" y="0"/>
                  </a:moveTo>
                  <a:lnTo>
                    <a:pt x="36842" y="18263"/>
                  </a:lnTo>
                  <a:cubicBezTo>
                    <a:pt x="37043" y="17661"/>
                    <a:pt x="37227" y="17043"/>
                    <a:pt x="37394" y="16408"/>
                  </a:cubicBezTo>
                  <a:lnTo>
                    <a:pt x="33"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1"/>
            <p:cNvSpPr/>
            <p:nvPr/>
          </p:nvSpPr>
          <p:spPr>
            <a:xfrm>
              <a:off x="1973464" y="2732871"/>
              <a:ext cx="1255812" cy="1033500"/>
            </a:xfrm>
            <a:custGeom>
              <a:rect b="b" l="l" r="r" t="t"/>
              <a:pathLst>
                <a:path extrusionOk="0" h="31380" w="38130">
                  <a:moveTo>
                    <a:pt x="0" y="0"/>
                  </a:moveTo>
                  <a:lnTo>
                    <a:pt x="3943" y="3292"/>
                  </a:lnTo>
                  <a:lnTo>
                    <a:pt x="1354" y="4211"/>
                  </a:lnTo>
                  <a:lnTo>
                    <a:pt x="1354" y="4211"/>
                  </a:lnTo>
                  <a:lnTo>
                    <a:pt x="4528" y="3793"/>
                  </a:lnTo>
                  <a:lnTo>
                    <a:pt x="12381" y="10326"/>
                  </a:lnTo>
                  <a:lnTo>
                    <a:pt x="7369" y="11412"/>
                  </a:lnTo>
                  <a:lnTo>
                    <a:pt x="7369" y="11412"/>
                  </a:lnTo>
                  <a:lnTo>
                    <a:pt x="13150" y="10978"/>
                  </a:lnTo>
                  <a:lnTo>
                    <a:pt x="23208" y="19349"/>
                  </a:lnTo>
                  <a:lnTo>
                    <a:pt x="17561" y="21404"/>
                  </a:lnTo>
                  <a:lnTo>
                    <a:pt x="23843" y="19967"/>
                  </a:lnTo>
                  <a:lnTo>
                    <a:pt x="23827" y="19850"/>
                  </a:lnTo>
                  <a:lnTo>
                    <a:pt x="37645" y="31379"/>
                  </a:lnTo>
                  <a:cubicBezTo>
                    <a:pt x="37828" y="31095"/>
                    <a:pt x="37995" y="30794"/>
                    <a:pt x="38129" y="30494"/>
                  </a:cubicBezTo>
                  <a:lnTo>
                    <a:pt x="4428" y="3142"/>
                  </a:lnTo>
                  <a:lnTo>
                    <a:pt x="535"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1"/>
            <p:cNvSpPr/>
            <p:nvPr/>
          </p:nvSpPr>
          <p:spPr>
            <a:xfrm>
              <a:off x="1799575" y="2525423"/>
              <a:ext cx="383034" cy="207490"/>
            </a:xfrm>
            <a:custGeom>
              <a:rect b="b" l="l" r="r" t="t"/>
              <a:pathLst>
                <a:path extrusionOk="0" h="6300" w="11630">
                  <a:moveTo>
                    <a:pt x="0" y="0"/>
                  </a:moveTo>
                  <a:lnTo>
                    <a:pt x="836" y="2390"/>
                  </a:lnTo>
                  <a:lnTo>
                    <a:pt x="2206" y="6299"/>
                  </a:lnTo>
                  <a:lnTo>
                    <a:pt x="11629" y="6299"/>
                  </a:lnTo>
                  <a:lnTo>
                    <a:pt x="4829" y="1738"/>
                  </a:lnTo>
                  <a:lnTo>
                    <a:pt x="2206"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1"/>
            <p:cNvSpPr/>
            <p:nvPr/>
          </p:nvSpPr>
          <p:spPr>
            <a:xfrm>
              <a:off x="1417118" y="936777"/>
              <a:ext cx="1295992" cy="431481"/>
            </a:xfrm>
            <a:custGeom>
              <a:rect b="b" l="l" r="r" t="t"/>
              <a:pathLst>
                <a:path extrusionOk="0" h="13101" w="39350">
                  <a:moveTo>
                    <a:pt x="19667" y="6968"/>
                  </a:moveTo>
                  <a:cubicBezTo>
                    <a:pt x="24111" y="6968"/>
                    <a:pt x="27737" y="7770"/>
                    <a:pt x="27737" y="8773"/>
                  </a:cubicBezTo>
                  <a:cubicBezTo>
                    <a:pt x="27737" y="9742"/>
                    <a:pt x="24111" y="10561"/>
                    <a:pt x="19667" y="10561"/>
                  </a:cubicBezTo>
                  <a:cubicBezTo>
                    <a:pt x="15222" y="10561"/>
                    <a:pt x="11613" y="9775"/>
                    <a:pt x="11613" y="8773"/>
                  </a:cubicBezTo>
                  <a:cubicBezTo>
                    <a:pt x="11613" y="7770"/>
                    <a:pt x="15222" y="6968"/>
                    <a:pt x="19667" y="6968"/>
                  </a:cubicBezTo>
                  <a:close/>
                  <a:moveTo>
                    <a:pt x="19667" y="1"/>
                  </a:moveTo>
                  <a:cubicBezTo>
                    <a:pt x="12198" y="1"/>
                    <a:pt x="5348" y="2724"/>
                    <a:pt x="1" y="7286"/>
                  </a:cubicBezTo>
                  <a:cubicBezTo>
                    <a:pt x="3493" y="10711"/>
                    <a:pt x="10978" y="13100"/>
                    <a:pt x="19667" y="13100"/>
                  </a:cubicBezTo>
                  <a:cubicBezTo>
                    <a:pt x="28339" y="13100"/>
                    <a:pt x="35841" y="10711"/>
                    <a:pt x="39350" y="7286"/>
                  </a:cubicBezTo>
                  <a:cubicBezTo>
                    <a:pt x="34003" y="2724"/>
                    <a:pt x="27152" y="1"/>
                    <a:pt x="1966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1"/>
            <p:cNvSpPr/>
            <p:nvPr/>
          </p:nvSpPr>
          <p:spPr>
            <a:xfrm>
              <a:off x="1347233" y="695770"/>
              <a:ext cx="1435208" cy="480456"/>
            </a:xfrm>
            <a:custGeom>
              <a:rect b="b" l="l" r="r" t="t"/>
              <a:pathLst>
                <a:path extrusionOk="0" h="14588" w="43577">
                  <a:moveTo>
                    <a:pt x="21789" y="1"/>
                  </a:moveTo>
                  <a:cubicBezTo>
                    <a:pt x="9759" y="1"/>
                    <a:pt x="1" y="4579"/>
                    <a:pt x="1" y="10193"/>
                  </a:cubicBezTo>
                  <a:cubicBezTo>
                    <a:pt x="1" y="11763"/>
                    <a:pt x="753" y="13250"/>
                    <a:pt x="2123" y="14587"/>
                  </a:cubicBezTo>
                  <a:cubicBezTo>
                    <a:pt x="7470" y="10026"/>
                    <a:pt x="14320" y="7285"/>
                    <a:pt x="21789" y="7285"/>
                  </a:cubicBezTo>
                  <a:cubicBezTo>
                    <a:pt x="29274" y="7285"/>
                    <a:pt x="36125" y="10026"/>
                    <a:pt x="41472" y="14587"/>
                  </a:cubicBezTo>
                  <a:cubicBezTo>
                    <a:pt x="42825" y="13250"/>
                    <a:pt x="43577" y="11763"/>
                    <a:pt x="43577" y="10193"/>
                  </a:cubicBezTo>
                  <a:cubicBezTo>
                    <a:pt x="43577" y="4562"/>
                    <a:pt x="33819" y="1"/>
                    <a:pt x="2178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1"/>
            <p:cNvSpPr/>
            <p:nvPr/>
          </p:nvSpPr>
          <p:spPr>
            <a:xfrm>
              <a:off x="626384" y="464642"/>
              <a:ext cx="2877004" cy="4214758"/>
            </a:xfrm>
            <a:custGeom>
              <a:rect b="b" l="l" r="r" t="t"/>
              <a:pathLst>
                <a:path extrusionOk="0" h="127972" w="87354">
                  <a:moveTo>
                    <a:pt x="43677" y="12081"/>
                  </a:moveTo>
                  <a:cubicBezTo>
                    <a:pt x="61572" y="12081"/>
                    <a:pt x="76075" y="27119"/>
                    <a:pt x="76075" y="45649"/>
                  </a:cubicBezTo>
                  <a:lnTo>
                    <a:pt x="76075" y="82324"/>
                  </a:lnTo>
                  <a:cubicBezTo>
                    <a:pt x="76075" y="100870"/>
                    <a:pt x="61572" y="115875"/>
                    <a:pt x="43677" y="115875"/>
                  </a:cubicBezTo>
                  <a:cubicBezTo>
                    <a:pt x="25782" y="115875"/>
                    <a:pt x="11279" y="100837"/>
                    <a:pt x="11279" y="82324"/>
                  </a:cubicBezTo>
                  <a:lnTo>
                    <a:pt x="11279" y="45649"/>
                  </a:lnTo>
                  <a:cubicBezTo>
                    <a:pt x="11279" y="27085"/>
                    <a:pt x="25782" y="12081"/>
                    <a:pt x="43677" y="12081"/>
                  </a:cubicBezTo>
                  <a:close/>
                  <a:moveTo>
                    <a:pt x="43677" y="1"/>
                  </a:moveTo>
                  <a:cubicBezTo>
                    <a:pt x="19550" y="1"/>
                    <a:pt x="1" y="20268"/>
                    <a:pt x="1" y="45264"/>
                  </a:cubicBezTo>
                  <a:lnTo>
                    <a:pt x="1" y="82708"/>
                  </a:lnTo>
                  <a:cubicBezTo>
                    <a:pt x="1" y="107721"/>
                    <a:pt x="19550" y="127972"/>
                    <a:pt x="43677" y="127972"/>
                  </a:cubicBezTo>
                  <a:cubicBezTo>
                    <a:pt x="67804" y="127972"/>
                    <a:pt x="87353" y="107721"/>
                    <a:pt x="87353" y="82708"/>
                  </a:cubicBezTo>
                  <a:lnTo>
                    <a:pt x="87353" y="45264"/>
                  </a:lnTo>
                  <a:cubicBezTo>
                    <a:pt x="87353" y="20268"/>
                    <a:pt x="67804" y="1"/>
                    <a:pt x="4367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1"/>
            <p:cNvSpPr/>
            <p:nvPr/>
          </p:nvSpPr>
          <p:spPr>
            <a:xfrm>
              <a:off x="1799575" y="1166258"/>
              <a:ext cx="531077" cy="118335"/>
            </a:xfrm>
            <a:custGeom>
              <a:rect b="b" l="l" r="r" t="t"/>
              <a:pathLst>
                <a:path extrusionOk="0" h="3593" w="16125">
                  <a:moveTo>
                    <a:pt x="8054" y="0"/>
                  </a:moveTo>
                  <a:cubicBezTo>
                    <a:pt x="3609" y="0"/>
                    <a:pt x="0" y="802"/>
                    <a:pt x="0" y="1805"/>
                  </a:cubicBezTo>
                  <a:cubicBezTo>
                    <a:pt x="0" y="2791"/>
                    <a:pt x="3609" y="3593"/>
                    <a:pt x="8054" y="3593"/>
                  </a:cubicBezTo>
                  <a:cubicBezTo>
                    <a:pt x="12498" y="3593"/>
                    <a:pt x="16124" y="2807"/>
                    <a:pt x="16124" y="1805"/>
                  </a:cubicBezTo>
                  <a:cubicBezTo>
                    <a:pt x="16124" y="819"/>
                    <a:pt x="12498" y="0"/>
                    <a:pt x="8054"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1"/>
            <p:cNvSpPr/>
            <p:nvPr/>
          </p:nvSpPr>
          <p:spPr>
            <a:xfrm>
              <a:off x="1799575" y="1236143"/>
              <a:ext cx="531077" cy="118335"/>
            </a:xfrm>
            <a:custGeom>
              <a:rect b="b" l="l" r="r" t="t"/>
              <a:pathLst>
                <a:path extrusionOk="0" h="3593" w="16125">
                  <a:moveTo>
                    <a:pt x="8054" y="0"/>
                  </a:moveTo>
                  <a:cubicBezTo>
                    <a:pt x="3609" y="0"/>
                    <a:pt x="0" y="786"/>
                    <a:pt x="0" y="1788"/>
                  </a:cubicBezTo>
                  <a:cubicBezTo>
                    <a:pt x="0" y="2774"/>
                    <a:pt x="3609" y="3593"/>
                    <a:pt x="8054" y="3593"/>
                  </a:cubicBezTo>
                  <a:cubicBezTo>
                    <a:pt x="12498" y="3593"/>
                    <a:pt x="16124" y="2791"/>
                    <a:pt x="16124" y="1788"/>
                  </a:cubicBezTo>
                  <a:cubicBezTo>
                    <a:pt x="16124" y="802"/>
                    <a:pt x="12498" y="0"/>
                    <a:pt x="805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1"/>
            <p:cNvSpPr/>
            <p:nvPr/>
          </p:nvSpPr>
          <p:spPr>
            <a:xfrm>
              <a:off x="539999" y="411817"/>
              <a:ext cx="3049221" cy="4319853"/>
            </a:xfrm>
            <a:custGeom>
              <a:rect b="b" l="l" r="r" t="t"/>
              <a:pathLst>
                <a:path extrusionOk="0" h="131163" w="92583">
                  <a:moveTo>
                    <a:pt x="46300" y="10043"/>
                  </a:moveTo>
                  <a:cubicBezTo>
                    <a:pt x="66166" y="10043"/>
                    <a:pt x="82323" y="26217"/>
                    <a:pt x="82323" y="46083"/>
                  </a:cubicBezTo>
                  <a:lnTo>
                    <a:pt x="82323" y="85064"/>
                  </a:lnTo>
                  <a:cubicBezTo>
                    <a:pt x="82323" y="104930"/>
                    <a:pt x="66166" y="121088"/>
                    <a:pt x="46300" y="121088"/>
                  </a:cubicBezTo>
                  <a:cubicBezTo>
                    <a:pt x="26433" y="121088"/>
                    <a:pt x="10276" y="104930"/>
                    <a:pt x="10276" y="85064"/>
                  </a:cubicBezTo>
                  <a:lnTo>
                    <a:pt x="10276" y="46083"/>
                  </a:lnTo>
                  <a:cubicBezTo>
                    <a:pt x="10276" y="26217"/>
                    <a:pt x="26433" y="10043"/>
                    <a:pt x="46300" y="10043"/>
                  </a:cubicBezTo>
                  <a:close/>
                  <a:moveTo>
                    <a:pt x="46300" y="1"/>
                  </a:moveTo>
                  <a:cubicBezTo>
                    <a:pt x="20786" y="1"/>
                    <a:pt x="0" y="20770"/>
                    <a:pt x="17" y="46284"/>
                  </a:cubicBezTo>
                  <a:lnTo>
                    <a:pt x="17" y="84880"/>
                  </a:lnTo>
                  <a:cubicBezTo>
                    <a:pt x="17" y="110411"/>
                    <a:pt x="20786" y="131163"/>
                    <a:pt x="46300" y="131163"/>
                  </a:cubicBezTo>
                  <a:cubicBezTo>
                    <a:pt x="71831" y="131163"/>
                    <a:pt x="92583" y="110411"/>
                    <a:pt x="92583" y="84864"/>
                  </a:cubicBezTo>
                  <a:lnTo>
                    <a:pt x="92583" y="46284"/>
                  </a:lnTo>
                  <a:cubicBezTo>
                    <a:pt x="92583" y="20770"/>
                    <a:pt x="71831" y="1"/>
                    <a:pt x="46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1"/>
            <p:cNvSpPr/>
            <p:nvPr/>
          </p:nvSpPr>
          <p:spPr>
            <a:xfrm>
              <a:off x="867391" y="731536"/>
              <a:ext cx="2394934" cy="3679860"/>
            </a:xfrm>
            <a:custGeom>
              <a:rect b="b" l="l" r="r" t="t"/>
              <a:pathLst>
                <a:path extrusionOk="0" h="111731" w="72717">
                  <a:moveTo>
                    <a:pt x="36359" y="669"/>
                  </a:moveTo>
                  <a:cubicBezTo>
                    <a:pt x="56075" y="669"/>
                    <a:pt x="72048" y="16659"/>
                    <a:pt x="72048" y="36375"/>
                  </a:cubicBezTo>
                  <a:lnTo>
                    <a:pt x="72048" y="75389"/>
                  </a:lnTo>
                  <a:cubicBezTo>
                    <a:pt x="72048" y="95089"/>
                    <a:pt x="56075" y="111079"/>
                    <a:pt x="36359" y="111079"/>
                  </a:cubicBezTo>
                  <a:cubicBezTo>
                    <a:pt x="16643" y="111079"/>
                    <a:pt x="669" y="95089"/>
                    <a:pt x="669" y="75389"/>
                  </a:cubicBezTo>
                  <a:lnTo>
                    <a:pt x="669" y="36375"/>
                  </a:lnTo>
                  <a:cubicBezTo>
                    <a:pt x="669" y="16659"/>
                    <a:pt x="16643" y="669"/>
                    <a:pt x="36359" y="669"/>
                  </a:cubicBezTo>
                  <a:close/>
                  <a:moveTo>
                    <a:pt x="36359" y="1"/>
                  </a:moveTo>
                  <a:cubicBezTo>
                    <a:pt x="16309" y="1"/>
                    <a:pt x="1" y="16325"/>
                    <a:pt x="1" y="36375"/>
                  </a:cubicBezTo>
                  <a:lnTo>
                    <a:pt x="1" y="75356"/>
                  </a:lnTo>
                  <a:cubicBezTo>
                    <a:pt x="1" y="95406"/>
                    <a:pt x="16309" y="111730"/>
                    <a:pt x="36359" y="111730"/>
                  </a:cubicBezTo>
                  <a:cubicBezTo>
                    <a:pt x="56409" y="111730"/>
                    <a:pt x="72717" y="95406"/>
                    <a:pt x="72717" y="75356"/>
                  </a:cubicBezTo>
                  <a:lnTo>
                    <a:pt x="72717" y="36375"/>
                  </a:lnTo>
                  <a:cubicBezTo>
                    <a:pt x="72717" y="16325"/>
                    <a:pt x="56409" y="1"/>
                    <a:pt x="363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1"/>
            <p:cNvSpPr/>
            <p:nvPr/>
          </p:nvSpPr>
          <p:spPr>
            <a:xfrm>
              <a:off x="1079251" y="1550175"/>
              <a:ext cx="675260" cy="615183"/>
            </a:xfrm>
            <a:custGeom>
              <a:rect b="b" l="l" r="r" t="t"/>
              <a:pathLst>
                <a:path extrusionOk="0" h="15452" w="16961">
                  <a:moveTo>
                    <a:pt x="8478" y="0"/>
                  </a:moveTo>
                  <a:cubicBezTo>
                    <a:pt x="6500" y="0"/>
                    <a:pt x="4521" y="756"/>
                    <a:pt x="3008" y="2268"/>
                  </a:cubicBezTo>
                  <a:cubicBezTo>
                    <a:pt x="1" y="5276"/>
                    <a:pt x="1" y="10171"/>
                    <a:pt x="3008" y="13196"/>
                  </a:cubicBezTo>
                  <a:cubicBezTo>
                    <a:pt x="4521" y="14699"/>
                    <a:pt x="6500" y="15451"/>
                    <a:pt x="8478" y="15451"/>
                  </a:cubicBezTo>
                  <a:cubicBezTo>
                    <a:pt x="10456" y="15451"/>
                    <a:pt x="12432" y="14699"/>
                    <a:pt x="13936" y="13196"/>
                  </a:cubicBezTo>
                  <a:cubicBezTo>
                    <a:pt x="16960" y="10171"/>
                    <a:pt x="16960" y="5276"/>
                    <a:pt x="13936" y="2268"/>
                  </a:cubicBezTo>
                  <a:cubicBezTo>
                    <a:pt x="12432" y="756"/>
                    <a:pt x="10456" y="0"/>
                    <a:pt x="84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p:nvPr/>
        </p:nvSpPr>
        <p:spPr>
          <a:xfrm>
            <a:off x="436650" y="207225"/>
            <a:ext cx="8399700" cy="4729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4"/>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Here’s what you’ll find in this </a:t>
            </a:r>
            <a:r>
              <a:rPr b="1" lang="en" u="sng">
                <a:hlinkClick r:id="rId3"/>
              </a:rPr>
              <a:t>Slidesgo</a:t>
            </a:r>
            <a:r>
              <a:rPr lang="en"/>
              <a:t> template: </a:t>
            </a:r>
            <a:endParaRPr/>
          </a:p>
          <a:p>
            <a:pPr indent="-311150" lvl="0" marL="457200" rtl="0" algn="l">
              <a:lnSpc>
                <a:spcPct val="100000"/>
              </a:lnSpc>
              <a:spcBef>
                <a:spcPts val="0"/>
              </a:spcBef>
              <a:spcAft>
                <a:spcPts val="0"/>
              </a:spcAft>
              <a:buSzPts val="1300"/>
              <a:buAutoNum type="arabicPeriod"/>
            </a:pPr>
            <a:r>
              <a:rPr lang="en"/>
              <a:t>A slide structure based on a multi-purpose presentation, which you can easily adapt to your needs. For more info on how to edit the template, please visit </a:t>
            </a:r>
            <a:r>
              <a:rPr b="1" lang="en" u="sng">
                <a:hlinkClick r:id="rId4"/>
              </a:rPr>
              <a:t>Slidesgo School</a:t>
            </a:r>
            <a:r>
              <a:rPr lang="en"/>
              <a:t> or read our </a:t>
            </a:r>
            <a:r>
              <a:rPr b="1" lang="en" u="sng">
                <a:hlinkClick r:id="rId5"/>
              </a:rPr>
              <a:t>FAQs.</a:t>
            </a:r>
            <a:endParaRPr b="1"/>
          </a:p>
          <a:p>
            <a:pPr indent="-311150" lvl="0" marL="457200" rtl="0" algn="l">
              <a:lnSpc>
                <a:spcPct val="100000"/>
              </a:lnSpc>
              <a:spcBef>
                <a:spcPts val="0"/>
              </a:spcBef>
              <a:spcAft>
                <a:spcPts val="0"/>
              </a:spcAft>
              <a:buSzPts val="1300"/>
              <a:buAutoNum type="arabicPeriod"/>
            </a:pPr>
            <a:r>
              <a:rPr lang="en"/>
              <a:t>An assortment of graphic resources that are suitable for use in the presentation can be found in the </a:t>
            </a:r>
            <a:r>
              <a:rPr b="1" lang="en" u="sng">
                <a:hlinkClick action="ppaction://hlinksldjump" r:id="rId6"/>
              </a:rPr>
              <a:t>alternative resources slides</a:t>
            </a:r>
            <a:r>
              <a:rPr b="1" lang="en">
                <a:uFill>
                  <a:noFill/>
                </a:uFill>
                <a:hlinkClick action="ppaction://hlinksldjump" r:id="rId7"/>
              </a:rPr>
              <a:t>.</a:t>
            </a:r>
            <a:endParaRPr b="1"/>
          </a:p>
          <a:p>
            <a:pPr indent="-311150" lvl="0" marL="457200" rtl="0" algn="l">
              <a:lnSpc>
                <a:spcPct val="100000"/>
              </a:lnSpc>
              <a:spcBef>
                <a:spcPts val="0"/>
              </a:spcBef>
              <a:spcAft>
                <a:spcPts val="0"/>
              </a:spcAft>
              <a:buSzPts val="1300"/>
              <a:buAutoNum type="arabicPeriod"/>
            </a:pPr>
            <a:r>
              <a:rPr lang="en"/>
              <a:t>A </a:t>
            </a:r>
            <a:r>
              <a:rPr b="1" lang="en" u="sng">
                <a:hlinkClick action="ppaction://hlinksldjump" r:id="rId8"/>
              </a:rPr>
              <a:t>thanks slide</a:t>
            </a:r>
            <a:r>
              <a:rPr lang="en"/>
              <a:t>, which you must keep so that proper credits for our design are given.</a:t>
            </a:r>
            <a:endParaRPr/>
          </a:p>
          <a:p>
            <a:pPr indent="-311150" lvl="0" marL="457200" rtl="0" algn="l">
              <a:lnSpc>
                <a:spcPct val="100000"/>
              </a:lnSpc>
              <a:spcBef>
                <a:spcPts val="0"/>
              </a:spcBef>
              <a:spcAft>
                <a:spcPts val="0"/>
              </a:spcAft>
              <a:buSzPts val="1300"/>
              <a:buAutoNum type="arabicPeriod"/>
            </a:pPr>
            <a:r>
              <a:rPr lang="en"/>
              <a:t>A </a:t>
            </a:r>
            <a:r>
              <a:rPr b="1" lang="en" u="sng">
                <a:hlinkClick action="ppaction://hlinksldjump" r:id="rId9"/>
              </a:rPr>
              <a:t>resources slide</a:t>
            </a:r>
            <a:r>
              <a:rPr lang="en"/>
              <a:t>, where you’ll find links to all the elements used in the template.</a:t>
            </a:r>
            <a:endParaRPr/>
          </a:p>
          <a:p>
            <a:pPr indent="-311150" lvl="0" marL="457200" rtl="0" algn="l">
              <a:lnSpc>
                <a:spcPct val="100000"/>
              </a:lnSpc>
              <a:spcBef>
                <a:spcPts val="0"/>
              </a:spcBef>
              <a:spcAft>
                <a:spcPts val="0"/>
              </a:spcAft>
              <a:buSzPts val="1300"/>
              <a:buAutoNum type="arabicPeriod"/>
            </a:pPr>
            <a:r>
              <a:rPr b="1" lang="en" u="sng">
                <a:hlinkClick action="ppaction://hlinksldjump" r:id="rId10"/>
              </a:rPr>
              <a:t>Instructions for use</a:t>
            </a:r>
            <a:r>
              <a:rPr lang="en"/>
              <a:t>.</a:t>
            </a:r>
            <a:endParaRPr/>
          </a:p>
          <a:p>
            <a:pPr indent="-311150" lvl="0" marL="457200" rtl="0" algn="l">
              <a:lnSpc>
                <a:spcPct val="100000"/>
              </a:lnSpc>
              <a:spcBef>
                <a:spcPts val="0"/>
              </a:spcBef>
              <a:spcAft>
                <a:spcPts val="0"/>
              </a:spcAft>
              <a:buSzPts val="1300"/>
              <a:buAutoNum type="arabicPeriod"/>
            </a:pPr>
            <a:r>
              <a:rPr lang="en"/>
              <a:t>Final slides with:</a:t>
            </a:r>
            <a:endParaRPr/>
          </a:p>
          <a:p>
            <a:pPr indent="-311150" lvl="0" marL="914400" rtl="0" algn="l">
              <a:lnSpc>
                <a:spcPct val="100000"/>
              </a:lnSpc>
              <a:spcBef>
                <a:spcPts val="0"/>
              </a:spcBef>
              <a:spcAft>
                <a:spcPts val="0"/>
              </a:spcAft>
              <a:buClr>
                <a:srgbClr val="F2F2F2"/>
              </a:buClr>
              <a:buSzPts val="1300"/>
              <a:buChar char="●"/>
            </a:pPr>
            <a:r>
              <a:rPr lang="en"/>
              <a:t>The </a:t>
            </a:r>
            <a:r>
              <a:rPr b="1" lang="en" u="sng">
                <a:hlinkClick action="ppaction://hlinksldjump" r:id="rId11"/>
              </a:rPr>
              <a:t>fonts and colors</a:t>
            </a:r>
            <a:r>
              <a:rPr lang="en"/>
              <a:t> used in the template.</a:t>
            </a:r>
            <a:endParaRPr/>
          </a:p>
          <a:p>
            <a:pPr indent="-311150" lvl="0" marL="914400" rtl="0" algn="l">
              <a:lnSpc>
                <a:spcPct val="100000"/>
              </a:lnSpc>
              <a:spcBef>
                <a:spcPts val="0"/>
              </a:spcBef>
              <a:spcAft>
                <a:spcPts val="0"/>
              </a:spcAft>
              <a:buClr>
                <a:srgbClr val="F2F2F2"/>
              </a:buClr>
              <a:buSzPts val="1300"/>
              <a:buChar char="●"/>
            </a:pPr>
            <a:r>
              <a:rPr lang="en"/>
              <a:t>A </a:t>
            </a:r>
            <a:r>
              <a:rPr b="1" lang="en" u="sng">
                <a:hlinkClick action="ppaction://hlinksldjump" r:id="rId12"/>
              </a:rPr>
              <a:t>selection of illustrations</a:t>
            </a:r>
            <a:r>
              <a:rPr lang="en"/>
              <a:t>. You can also customize and animate them as you wish with the online editor. Visit </a:t>
            </a:r>
            <a:r>
              <a:rPr b="1" lang="en" u="sng">
                <a:hlinkClick r:id="rId13"/>
              </a:rPr>
              <a:t>Storyset</a:t>
            </a:r>
            <a:r>
              <a:rPr lang="en"/>
              <a:t> to find more. </a:t>
            </a:r>
            <a:endParaRPr/>
          </a:p>
          <a:p>
            <a:pPr indent="-311150" lvl="0" marL="914400" rtl="0" algn="l">
              <a:lnSpc>
                <a:spcPct val="100000"/>
              </a:lnSpc>
              <a:spcBef>
                <a:spcPts val="0"/>
              </a:spcBef>
              <a:spcAft>
                <a:spcPts val="0"/>
              </a:spcAft>
              <a:buClr>
                <a:srgbClr val="F2F2F2"/>
              </a:buClr>
              <a:buSzPts val="1300"/>
              <a:buChar char="●"/>
            </a:pPr>
            <a:r>
              <a:rPr lang="en"/>
              <a:t>More </a:t>
            </a:r>
            <a:r>
              <a:rPr b="1" lang="en" u="sng">
                <a:hlinkClick action="ppaction://hlinksldjump" r:id="rId14"/>
              </a:rPr>
              <a:t>infographic resources</a:t>
            </a:r>
            <a:r>
              <a:rPr lang="en"/>
              <a:t>, whose size and color can be edited. </a:t>
            </a:r>
            <a:endParaRPr/>
          </a:p>
          <a:p>
            <a:pPr indent="-311150" lvl="0" marL="914400" rtl="0" algn="l">
              <a:lnSpc>
                <a:spcPct val="100000"/>
              </a:lnSpc>
              <a:spcBef>
                <a:spcPts val="0"/>
              </a:spcBef>
              <a:spcAft>
                <a:spcPts val="0"/>
              </a:spcAft>
              <a:buClr>
                <a:srgbClr val="F2F2F2"/>
              </a:buClr>
              <a:buSzPts val="1300"/>
              <a:buChar char="●"/>
            </a:pPr>
            <a:r>
              <a:rPr lang="en"/>
              <a:t>Sets of </a:t>
            </a:r>
            <a:r>
              <a:rPr b="1" lang="en" u="sng">
                <a:hlinkClick action="ppaction://hlinksldjump" r:id="rId15"/>
              </a:rPr>
              <a:t>customizable icons</a:t>
            </a:r>
            <a:r>
              <a:rPr lang="en"/>
              <a:t> of the following themes: general, business, avatar, creative process, education, help &amp; support, medical, nature, performing arts, SEO &amp; marketing, and teamwork.</a:t>
            </a:r>
            <a:endParaRPr/>
          </a:p>
          <a:p>
            <a:pPr indent="0" lvl="0" marL="0" rtl="0" algn="l">
              <a:lnSpc>
                <a:spcPct val="100000"/>
              </a:lnSpc>
              <a:spcBef>
                <a:spcPts val="0"/>
              </a:spcBef>
              <a:spcAft>
                <a:spcPts val="0"/>
              </a:spcAft>
              <a:buNone/>
            </a:pPr>
            <a:r>
              <a:rPr lang="en"/>
              <a:t>You can delete this slide when you’re done editing the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4" name="Google Shape;384;p44"/>
          <p:cNvSpPr/>
          <p:nvPr/>
        </p:nvSpPr>
        <p:spPr>
          <a:xfrm>
            <a:off x="7368150" y="2361838"/>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
          <p:cNvSpPr/>
          <p:nvPr/>
        </p:nvSpPr>
        <p:spPr>
          <a:xfrm>
            <a:off x="-1049747" y="33754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4"/>
          <p:cNvSpPr txBox="1"/>
          <p:nvPr>
            <p:ph type="title"/>
          </p:nvPr>
        </p:nvSpPr>
        <p:spPr>
          <a:xfrm>
            <a:off x="555050" y="331800"/>
            <a:ext cx="7704000" cy="7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62"/>
          <p:cNvSpPr/>
          <p:nvPr/>
        </p:nvSpPr>
        <p:spPr>
          <a:xfrm>
            <a:off x="2910363" y="3144000"/>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57" name="Google Shape;957;p62"/>
          <p:cNvSpPr/>
          <p:nvPr/>
        </p:nvSpPr>
        <p:spPr>
          <a:xfrm>
            <a:off x="539988" y="1634225"/>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58" name="Google Shape;958;p62"/>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OUR TEAM</a:t>
            </a:r>
            <a:endParaRPr/>
          </a:p>
        </p:txBody>
      </p:sp>
      <p:grpSp>
        <p:nvGrpSpPr>
          <p:cNvPr id="959" name="Google Shape;959;p62"/>
          <p:cNvGrpSpPr/>
          <p:nvPr/>
        </p:nvGrpSpPr>
        <p:grpSpPr>
          <a:xfrm>
            <a:off x="3213826" y="3354001"/>
            <a:ext cx="553375" cy="726601"/>
            <a:chOff x="1858000" y="1676825"/>
            <a:chExt cx="501700" cy="658750"/>
          </a:xfrm>
        </p:grpSpPr>
        <p:sp>
          <p:nvSpPr>
            <p:cNvPr id="960" name="Google Shape;960;p62"/>
            <p:cNvSpPr/>
            <p:nvPr/>
          </p:nvSpPr>
          <p:spPr>
            <a:xfrm>
              <a:off x="1930275" y="1676825"/>
              <a:ext cx="359250" cy="343800"/>
            </a:xfrm>
            <a:custGeom>
              <a:rect b="b" l="l" r="r" t="t"/>
              <a:pathLst>
                <a:path extrusionOk="0" h="13752" w="14370">
                  <a:moveTo>
                    <a:pt x="7152" y="2206"/>
                  </a:moveTo>
                  <a:cubicBezTo>
                    <a:pt x="7219" y="2206"/>
                    <a:pt x="7285" y="2273"/>
                    <a:pt x="7335" y="2323"/>
                  </a:cubicBezTo>
                  <a:cubicBezTo>
                    <a:pt x="7419" y="2523"/>
                    <a:pt x="7486" y="2741"/>
                    <a:pt x="7519" y="3041"/>
                  </a:cubicBezTo>
                  <a:cubicBezTo>
                    <a:pt x="7534" y="3099"/>
                    <a:pt x="7498" y="3145"/>
                    <a:pt x="7444" y="3145"/>
                  </a:cubicBezTo>
                  <a:cubicBezTo>
                    <a:pt x="7436" y="3145"/>
                    <a:pt x="7428" y="3144"/>
                    <a:pt x="7419" y="3142"/>
                  </a:cubicBezTo>
                  <a:cubicBezTo>
                    <a:pt x="7285" y="3142"/>
                    <a:pt x="7152" y="3125"/>
                    <a:pt x="7018" y="3125"/>
                  </a:cubicBezTo>
                  <a:cubicBezTo>
                    <a:pt x="6901" y="3125"/>
                    <a:pt x="6751" y="3125"/>
                    <a:pt x="6617" y="3142"/>
                  </a:cubicBezTo>
                  <a:cubicBezTo>
                    <a:pt x="6567" y="3142"/>
                    <a:pt x="6500" y="3108"/>
                    <a:pt x="6517" y="3041"/>
                  </a:cubicBezTo>
                  <a:cubicBezTo>
                    <a:pt x="6517" y="2741"/>
                    <a:pt x="6584" y="2490"/>
                    <a:pt x="6667" y="2323"/>
                  </a:cubicBezTo>
                  <a:cubicBezTo>
                    <a:pt x="6684" y="2273"/>
                    <a:pt x="6767" y="2206"/>
                    <a:pt x="6851" y="2206"/>
                  </a:cubicBezTo>
                  <a:close/>
                  <a:moveTo>
                    <a:pt x="7548" y="2300"/>
                  </a:moveTo>
                  <a:cubicBezTo>
                    <a:pt x="7559" y="2300"/>
                    <a:pt x="7571" y="2302"/>
                    <a:pt x="7586" y="2306"/>
                  </a:cubicBezTo>
                  <a:cubicBezTo>
                    <a:pt x="7970" y="2457"/>
                    <a:pt x="8271" y="2741"/>
                    <a:pt x="8472" y="3108"/>
                  </a:cubicBezTo>
                  <a:cubicBezTo>
                    <a:pt x="8388" y="3142"/>
                    <a:pt x="8288" y="3208"/>
                    <a:pt x="8238" y="3275"/>
                  </a:cubicBezTo>
                  <a:lnTo>
                    <a:pt x="8204" y="3292"/>
                  </a:lnTo>
                  <a:cubicBezTo>
                    <a:pt x="8087" y="3242"/>
                    <a:pt x="7937" y="3225"/>
                    <a:pt x="7787" y="3208"/>
                  </a:cubicBezTo>
                  <a:cubicBezTo>
                    <a:pt x="7736" y="3208"/>
                    <a:pt x="7670" y="3142"/>
                    <a:pt x="7653" y="3058"/>
                  </a:cubicBezTo>
                  <a:cubicBezTo>
                    <a:pt x="7603" y="2807"/>
                    <a:pt x="7569" y="2573"/>
                    <a:pt x="7486" y="2390"/>
                  </a:cubicBezTo>
                  <a:cubicBezTo>
                    <a:pt x="7499" y="2325"/>
                    <a:pt x="7512" y="2300"/>
                    <a:pt x="7548" y="2300"/>
                  </a:cubicBezTo>
                  <a:close/>
                  <a:moveTo>
                    <a:pt x="6382" y="2302"/>
                  </a:moveTo>
                  <a:cubicBezTo>
                    <a:pt x="6431" y="2302"/>
                    <a:pt x="6458" y="2334"/>
                    <a:pt x="6417" y="2390"/>
                  </a:cubicBezTo>
                  <a:cubicBezTo>
                    <a:pt x="6350" y="2573"/>
                    <a:pt x="6300" y="2807"/>
                    <a:pt x="6249" y="3058"/>
                  </a:cubicBezTo>
                  <a:cubicBezTo>
                    <a:pt x="6249" y="3125"/>
                    <a:pt x="6183" y="3192"/>
                    <a:pt x="6099" y="3208"/>
                  </a:cubicBezTo>
                  <a:cubicBezTo>
                    <a:pt x="5848" y="3242"/>
                    <a:pt x="5631" y="3292"/>
                    <a:pt x="5431" y="3375"/>
                  </a:cubicBezTo>
                  <a:cubicBezTo>
                    <a:pt x="5397" y="3375"/>
                    <a:pt x="5381" y="3325"/>
                    <a:pt x="5397" y="3275"/>
                  </a:cubicBezTo>
                  <a:cubicBezTo>
                    <a:pt x="5564" y="2824"/>
                    <a:pt x="5915" y="2473"/>
                    <a:pt x="6350" y="2306"/>
                  </a:cubicBezTo>
                  <a:cubicBezTo>
                    <a:pt x="6361" y="2303"/>
                    <a:pt x="6372" y="2302"/>
                    <a:pt x="6382" y="2302"/>
                  </a:cubicBezTo>
                  <a:close/>
                  <a:moveTo>
                    <a:pt x="7001" y="3292"/>
                  </a:moveTo>
                  <a:cubicBezTo>
                    <a:pt x="7152" y="3292"/>
                    <a:pt x="7302" y="3292"/>
                    <a:pt x="7419" y="3309"/>
                  </a:cubicBezTo>
                  <a:cubicBezTo>
                    <a:pt x="7469" y="3325"/>
                    <a:pt x="7519" y="3392"/>
                    <a:pt x="7553" y="3459"/>
                  </a:cubicBezTo>
                  <a:lnTo>
                    <a:pt x="7553" y="3526"/>
                  </a:lnTo>
                  <a:lnTo>
                    <a:pt x="7018" y="3309"/>
                  </a:lnTo>
                  <a:cubicBezTo>
                    <a:pt x="7001" y="3309"/>
                    <a:pt x="7001" y="3309"/>
                    <a:pt x="6985" y="3292"/>
                  </a:cubicBezTo>
                  <a:close/>
                  <a:moveTo>
                    <a:pt x="6751" y="3309"/>
                  </a:moveTo>
                  <a:lnTo>
                    <a:pt x="6751" y="3309"/>
                  </a:lnTo>
                  <a:cubicBezTo>
                    <a:pt x="6717" y="3325"/>
                    <a:pt x="6650" y="3359"/>
                    <a:pt x="6600" y="3375"/>
                  </a:cubicBezTo>
                  <a:lnTo>
                    <a:pt x="6417" y="3526"/>
                  </a:lnTo>
                  <a:lnTo>
                    <a:pt x="6400" y="3543"/>
                  </a:lnTo>
                  <a:lnTo>
                    <a:pt x="6400" y="3459"/>
                  </a:lnTo>
                  <a:cubicBezTo>
                    <a:pt x="6417" y="3392"/>
                    <a:pt x="6483" y="3325"/>
                    <a:pt x="6550" y="3325"/>
                  </a:cubicBezTo>
                  <a:cubicBezTo>
                    <a:pt x="6600" y="3325"/>
                    <a:pt x="6684" y="3325"/>
                    <a:pt x="6751" y="3309"/>
                  </a:cubicBezTo>
                  <a:close/>
                  <a:moveTo>
                    <a:pt x="7816" y="3390"/>
                  </a:moveTo>
                  <a:cubicBezTo>
                    <a:pt x="7823" y="3390"/>
                    <a:pt x="7830" y="3390"/>
                    <a:pt x="7837" y="3392"/>
                  </a:cubicBezTo>
                  <a:cubicBezTo>
                    <a:pt x="7920" y="3409"/>
                    <a:pt x="7987" y="3409"/>
                    <a:pt x="8071" y="3442"/>
                  </a:cubicBezTo>
                  <a:lnTo>
                    <a:pt x="7837" y="3660"/>
                  </a:lnTo>
                  <a:lnTo>
                    <a:pt x="7736" y="3626"/>
                  </a:lnTo>
                  <a:lnTo>
                    <a:pt x="7736" y="3492"/>
                  </a:lnTo>
                  <a:cubicBezTo>
                    <a:pt x="7736" y="3448"/>
                    <a:pt x="7763" y="3390"/>
                    <a:pt x="7816" y="3390"/>
                  </a:cubicBezTo>
                  <a:close/>
                  <a:moveTo>
                    <a:pt x="6153" y="3372"/>
                  </a:moveTo>
                  <a:cubicBezTo>
                    <a:pt x="6199" y="3372"/>
                    <a:pt x="6247" y="3418"/>
                    <a:pt x="6233" y="3476"/>
                  </a:cubicBezTo>
                  <a:cubicBezTo>
                    <a:pt x="6233" y="3609"/>
                    <a:pt x="6199" y="3743"/>
                    <a:pt x="6199" y="3877"/>
                  </a:cubicBezTo>
                  <a:cubicBezTo>
                    <a:pt x="6199" y="3994"/>
                    <a:pt x="6199" y="4144"/>
                    <a:pt x="6233" y="4278"/>
                  </a:cubicBezTo>
                  <a:cubicBezTo>
                    <a:pt x="6233" y="4323"/>
                    <a:pt x="6193" y="4381"/>
                    <a:pt x="6148" y="4381"/>
                  </a:cubicBezTo>
                  <a:cubicBezTo>
                    <a:pt x="6143" y="4381"/>
                    <a:pt x="6138" y="4380"/>
                    <a:pt x="6132" y="4378"/>
                  </a:cubicBezTo>
                  <a:cubicBezTo>
                    <a:pt x="5832" y="4328"/>
                    <a:pt x="5598" y="4278"/>
                    <a:pt x="5414" y="4194"/>
                  </a:cubicBezTo>
                  <a:cubicBezTo>
                    <a:pt x="5347" y="4161"/>
                    <a:pt x="5297" y="4077"/>
                    <a:pt x="5297" y="3994"/>
                  </a:cubicBezTo>
                  <a:lnTo>
                    <a:pt x="5297" y="3860"/>
                  </a:lnTo>
                  <a:cubicBezTo>
                    <a:pt x="5264" y="3860"/>
                    <a:pt x="5264" y="3793"/>
                    <a:pt x="5297" y="3743"/>
                  </a:cubicBezTo>
                  <a:cubicBezTo>
                    <a:pt x="5297" y="3693"/>
                    <a:pt x="5347" y="3609"/>
                    <a:pt x="5414" y="3559"/>
                  </a:cubicBezTo>
                  <a:cubicBezTo>
                    <a:pt x="5598" y="3476"/>
                    <a:pt x="5832" y="3409"/>
                    <a:pt x="6132" y="3375"/>
                  </a:cubicBezTo>
                  <a:cubicBezTo>
                    <a:pt x="6139" y="3373"/>
                    <a:pt x="6146" y="3372"/>
                    <a:pt x="6153" y="3372"/>
                  </a:cubicBezTo>
                  <a:close/>
                  <a:moveTo>
                    <a:pt x="6400" y="4061"/>
                  </a:moveTo>
                  <a:lnTo>
                    <a:pt x="6400" y="4061"/>
                  </a:lnTo>
                  <a:cubicBezTo>
                    <a:pt x="6417" y="4077"/>
                    <a:pt x="6433" y="4094"/>
                    <a:pt x="6450" y="4094"/>
                  </a:cubicBezTo>
                  <a:lnTo>
                    <a:pt x="7018" y="4428"/>
                  </a:lnTo>
                  <a:lnTo>
                    <a:pt x="7001" y="4462"/>
                  </a:lnTo>
                  <a:lnTo>
                    <a:pt x="6550" y="4462"/>
                  </a:lnTo>
                  <a:cubicBezTo>
                    <a:pt x="6483" y="4462"/>
                    <a:pt x="6417" y="4395"/>
                    <a:pt x="6417" y="4328"/>
                  </a:cubicBezTo>
                  <a:cubicBezTo>
                    <a:pt x="6417" y="4244"/>
                    <a:pt x="6417" y="4161"/>
                    <a:pt x="6400" y="4061"/>
                  </a:cubicBezTo>
                  <a:close/>
                  <a:moveTo>
                    <a:pt x="6563" y="4643"/>
                  </a:moveTo>
                  <a:cubicBezTo>
                    <a:pt x="6570" y="4643"/>
                    <a:pt x="6576" y="4644"/>
                    <a:pt x="6584" y="4645"/>
                  </a:cubicBezTo>
                  <a:lnTo>
                    <a:pt x="6634" y="4645"/>
                  </a:lnTo>
                  <a:lnTo>
                    <a:pt x="6483" y="4746"/>
                  </a:lnTo>
                  <a:cubicBezTo>
                    <a:pt x="6468" y="4701"/>
                    <a:pt x="6507" y="4643"/>
                    <a:pt x="6563" y="4643"/>
                  </a:cubicBezTo>
                  <a:close/>
                  <a:moveTo>
                    <a:pt x="5442" y="4441"/>
                  </a:moveTo>
                  <a:cubicBezTo>
                    <a:pt x="5456" y="4441"/>
                    <a:pt x="5474" y="4447"/>
                    <a:pt x="5498" y="4462"/>
                  </a:cubicBezTo>
                  <a:cubicBezTo>
                    <a:pt x="5681" y="4528"/>
                    <a:pt x="5915" y="4579"/>
                    <a:pt x="6166" y="4629"/>
                  </a:cubicBezTo>
                  <a:cubicBezTo>
                    <a:pt x="6233" y="4645"/>
                    <a:pt x="6283" y="4695"/>
                    <a:pt x="6316" y="4779"/>
                  </a:cubicBezTo>
                  <a:cubicBezTo>
                    <a:pt x="6316" y="4812"/>
                    <a:pt x="6333" y="4879"/>
                    <a:pt x="6333" y="4913"/>
                  </a:cubicBezTo>
                  <a:lnTo>
                    <a:pt x="6032" y="5147"/>
                  </a:lnTo>
                  <a:lnTo>
                    <a:pt x="6400" y="5381"/>
                  </a:lnTo>
                  <a:lnTo>
                    <a:pt x="6433" y="5397"/>
                  </a:lnTo>
                  <a:cubicBezTo>
                    <a:pt x="6461" y="5453"/>
                    <a:pt x="6443" y="5485"/>
                    <a:pt x="6407" y="5485"/>
                  </a:cubicBezTo>
                  <a:cubicBezTo>
                    <a:pt x="6400" y="5485"/>
                    <a:pt x="6392" y="5484"/>
                    <a:pt x="6383" y="5481"/>
                  </a:cubicBezTo>
                  <a:cubicBezTo>
                    <a:pt x="5932" y="5314"/>
                    <a:pt x="5581" y="4963"/>
                    <a:pt x="5414" y="4528"/>
                  </a:cubicBezTo>
                  <a:cubicBezTo>
                    <a:pt x="5402" y="4480"/>
                    <a:pt x="5407" y="4441"/>
                    <a:pt x="5442" y="4441"/>
                  </a:cubicBezTo>
                  <a:close/>
                  <a:moveTo>
                    <a:pt x="8716" y="3205"/>
                  </a:moveTo>
                  <a:cubicBezTo>
                    <a:pt x="8730" y="3205"/>
                    <a:pt x="8743" y="3206"/>
                    <a:pt x="8756" y="3208"/>
                  </a:cubicBezTo>
                  <a:cubicBezTo>
                    <a:pt x="8806" y="3208"/>
                    <a:pt x="8839" y="3225"/>
                    <a:pt x="8856" y="3275"/>
                  </a:cubicBezTo>
                  <a:cubicBezTo>
                    <a:pt x="8889" y="3309"/>
                    <a:pt x="8923" y="3359"/>
                    <a:pt x="8923" y="3375"/>
                  </a:cubicBezTo>
                  <a:cubicBezTo>
                    <a:pt x="8940" y="3476"/>
                    <a:pt x="8856" y="3660"/>
                    <a:pt x="8756" y="3776"/>
                  </a:cubicBezTo>
                  <a:lnTo>
                    <a:pt x="8271" y="4294"/>
                  </a:lnTo>
                  <a:lnTo>
                    <a:pt x="8655" y="5247"/>
                  </a:lnTo>
                  <a:cubicBezTo>
                    <a:pt x="8672" y="5314"/>
                    <a:pt x="8655" y="5381"/>
                    <a:pt x="8639" y="5414"/>
                  </a:cubicBezTo>
                  <a:lnTo>
                    <a:pt x="8488" y="5614"/>
                  </a:lnTo>
                  <a:cubicBezTo>
                    <a:pt x="8459" y="5636"/>
                    <a:pt x="8424" y="5649"/>
                    <a:pt x="8389" y="5649"/>
                  </a:cubicBezTo>
                  <a:cubicBezTo>
                    <a:pt x="8344" y="5649"/>
                    <a:pt x="8299" y="5628"/>
                    <a:pt x="8271" y="5581"/>
                  </a:cubicBezTo>
                  <a:lnTo>
                    <a:pt x="7803" y="4779"/>
                  </a:lnTo>
                  <a:lnTo>
                    <a:pt x="7302" y="5230"/>
                  </a:lnTo>
                  <a:lnTo>
                    <a:pt x="7319" y="5464"/>
                  </a:lnTo>
                  <a:lnTo>
                    <a:pt x="7068" y="5782"/>
                  </a:lnTo>
                  <a:lnTo>
                    <a:pt x="7001" y="5698"/>
                  </a:lnTo>
                  <a:lnTo>
                    <a:pt x="6985" y="5665"/>
                  </a:lnTo>
                  <a:lnTo>
                    <a:pt x="6884" y="5481"/>
                  </a:lnTo>
                  <a:cubicBezTo>
                    <a:pt x="6851" y="5497"/>
                    <a:pt x="6801" y="5497"/>
                    <a:pt x="6751" y="5497"/>
                  </a:cubicBezTo>
                  <a:cubicBezTo>
                    <a:pt x="6717" y="5497"/>
                    <a:pt x="6667" y="5481"/>
                    <a:pt x="6650" y="5464"/>
                  </a:cubicBezTo>
                  <a:cubicBezTo>
                    <a:pt x="6600" y="5414"/>
                    <a:pt x="6600" y="5330"/>
                    <a:pt x="6617" y="5230"/>
                  </a:cubicBezTo>
                  <a:lnTo>
                    <a:pt x="6417" y="5113"/>
                  </a:lnTo>
                  <a:lnTo>
                    <a:pt x="6316" y="5046"/>
                  </a:lnTo>
                  <a:lnTo>
                    <a:pt x="6617" y="4796"/>
                  </a:lnTo>
                  <a:lnTo>
                    <a:pt x="6851" y="4812"/>
                  </a:lnTo>
                  <a:lnTo>
                    <a:pt x="7319" y="4328"/>
                  </a:lnTo>
                  <a:lnTo>
                    <a:pt x="6500" y="3860"/>
                  </a:lnTo>
                  <a:cubicBezTo>
                    <a:pt x="6467" y="3827"/>
                    <a:pt x="6433" y="3793"/>
                    <a:pt x="6433" y="3743"/>
                  </a:cubicBezTo>
                  <a:cubicBezTo>
                    <a:pt x="6433" y="3710"/>
                    <a:pt x="6467" y="3660"/>
                    <a:pt x="6483" y="3643"/>
                  </a:cubicBezTo>
                  <a:lnTo>
                    <a:pt x="6667" y="3492"/>
                  </a:lnTo>
                  <a:cubicBezTo>
                    <a:pt x="6687" y="3473"/>
                    <a:pt x="6729" y="3465"/>
                    <a:pt x="6768" y="3465"/>
                  </a:cubicBezTo>
                  <a:cubicBezTo>
                    <a:pt x="6795" y="3465"/>
                    <a:pt x="6820" y="3469"/>
                    <a:pt x="6834" y="3476"/>
                  </a:cubicBezTo>
                  <a:lnTo>
                    <a:pt x="7803" y="3860"/>
                  </a:lnTo>
                  <a:lnTo>
                    <a:pt x="8321" y="3375"/>
                  </a:lnTo>
                  <a:cubicBezTo>
                    <a:pt x="8468" y="3258"/>
                    <a:pt x="8614" y="3205"/>
                    <a:pt x="8716" y="3205"/>
                  </a:cubicBezTo>
                  <a:close/>
                  <a:moveTo>
                    <a:pt x="11579" y="7068"/>
                  </a:moveTo>
                  <a:cubicBezTo>
                    <a:pt x="11579" y="7235"/>
                    <a:pt x="11563" y="7536"/>
                    <a:pt x="11429" y="7987"/>
                  </a:cubicBezTo>
                  <a:lnTo>
                    <a:pt x="11429" y="8004"/>
                  </a:lnTo>
                  <a:cubicBezTo>
                    <a:pt x="11396" y="8204"/>
                    <a:pt x="11329" y="8371"/>
                    <a:pt x="11229" y="8472"/>
                  </a:cubicBezTo>
                  <a:cubicBezTo>
                    <a:pt x="11145" y="8572"/>
                    <a:pt x="11062" y="8706"/>
                    <a:pt x="11028" y="8839"/>
                  </a:cubicBezTo>
                  <a:cubicBezTo>
                    <a:pt x="10694" y="10811"/>
                    <a:pt x="8906" y="13083"/>
                    <a:pt x="7085" y="13083"/>
                  </a:cubicBezTo>
                  <a:cubicBezTo>
                    <a:pt x="5548" y="13083"/>
                    <a:pt x="3726" y="10995"/>
                    <a:pt x="3409" y="8839"/>
                  </a:cubicBezTo>
                  <a:cubicBezTo>
                    <a:pt x="3392" y="8706"/>
                    <a:pt x="3325" y="8555"/>
                    <a:pt x="3225" y="8455"/>
                  </a:cubicBezTo>
                  <a:cubicBezTo>
                    <a:pt x="3125" y="8338"/>
                    <a:pt x="3058" y="8171"/>
                    <a:pt x="3008" y="7920"/>
                  </a:cubicBezTo>
                  <a:lnTo>
                    <a:pt x="3008" y="7887"/>
                  </a:lnTo>
                  <a:cubicBezTo>
                    <a:pt x="2908" y="7536"/>
                    <a:pt x="2891" y="7252"/>
                    <a:pt x="2891" y="7068"/>
                  </a:cubicBezTo>
                  <a:lnTo>
                    <a:pt x="2891" y="7068"/>
                  </a:lnTo>
                  <a:cubicBezTo>
                    <a:pt x="3843" y="7619"/>
                    <a:pt x="5414" y="7920"/>
                    <a:pt x="7168" y="7920"/>
                  </a:cubicBezTo>
                  <a:cubicBezTo>
                    <a:pt x="8839" y="7920"/>
                    <a:pt x="10326" y="7636"/>
                    <a:pt x="11346" y="7168"/>
                  </a:cubicBezTo>
                  <a:lnTo>
                    <a:pt x="11513" y="7085"/>
                  </a:lnTo>
                  <a:cubicBezTo>
                    <a:pt x="11529" y="7085"/>
                    <a:pt x="11563" y="7068"/>
                    <a:pt x="11579" y="7068"/>
                  </a:cubicBezTo>
                  <a:close/>
                  <a:moveTo>
                    <a:pt x="7185" y="0"/>
                  </a:moveTo>
                  <a:cubicBezTo>
                    <a:pt x="3225" y="0"/>
                    <a:pt x="0" y="903"/>
                    <a:pt x="0" y="2005"/>
                  </a:cubicBezTo>
                  <a:cubicBezTo>
                    <a:pt x="34" y="2607"/>
                    <a:pt x="836" y="3125"/>
                    <a:pt x="2156" y="3476"/>
                  </a:cubicBezTo>
                  <a:lnTo>
                    <a:pt x="2056" y="3793"/>
                  </a:lnTo>
                  <a:cubicBezTo>
                    <a:pt x="1153" y="3960"/>
                    <a:pt x="802" y="4161"/>
                    <a:pt x="802" y="4528"/>
                  </a:cubicBezTo>
                  <a:cubicBezTo>
                    <a:pt x="802" y="4829"/>
                    <a:pt x="1070" y="5046"/>
                    <a:pt x="1755" y="5197"/>
                  </a:cubicBezTo>
                  <a:cubicBezTo>
                    <a:pt x="1655" y="5364"/>
                    <a:pt x="1588" y="5531"/>
                    <a:pt x="1588" y="5715"/>
                  </a:cubicBezTo>
                  <a:cubicBezTo>
                    <a:pt x="1588" y="6066"/>
                    <a:pt x="1805" y="6400"/>
                    <a:pt x="2206" y="6717"/>
                  </a:cubicBezTo>
                  <a:cubicBezTo>
                    <a:pt x="2072" y="7135"/>
                    <a:pt x="2206" y="7720"/>
                    <a:pt x="2306" y="8071"/>
                  </a:cubicBezTo>
                  <a:cubicBezTo>
                    <a:pt x="2373" y="8455"/>
                    <a:pt x="2490" y="8722"/>
                    <a:pt x="2674" y="8906"/>
                  </a:cubicBezTo>
                  <a:cubicBezTo>
                    <a:pt x="2707" y="8923"/>
                    <a:pt x="2707" y="8923"/>
                    <a:pt x="2707" y="8956"/>
                  </a:cubicBezTo>
                  <a:cubicBezTo>
                    <a:pt x="3075" y="11462"/>
                    <a:pt x="5147" y="13751"/>
                    <a:pt x="7051" y="13751"/>
                  </a:cubicBezTo>
                  <a:cubicBezTo>
                    <a:pt x="9274" y="13751"/>
                    <a:pt x="11262" y="11228"/>
                    <a:pt x="11663" y="8956"/>
                  </a:cubicBezTo>
                  <a:cubicBezTo>
                    <a:pt x="11663" y="8923"/>
                    <a:pt x="11680" y="8906"/>
                    <a:pt x="11663" y="8906"/>
                  </a:cubicBezTo>
                  <a:cubicBezTo>
                    <a:pt x="11847" y="8722"/>
                    <a:pt x="11980" y="8455"/>
                    <a:pt x="12031" y="8121"/>
                  </a:cubicBezTo>
                  <a:cubicBezTo>
                    <a:pt x="12164" y="7636"/>
                    <a:pt x="12265" y="7035"/>
                    <a:pt x="12148" y="6650"/>
                  </a:cubicBezTo>
                  <a:cubicBezTo>
                    <a:pt x="13033" y="5915"/>
                    <a:pt x="12682" y="5330"/>
                    <a:pt x="12599" y="5213"/>
                  </a:cubicBezTo>
                  <a:cubicBezTo>
                    <a:pt x="13417" y="5046"/>
                    <a:pt x="13735" y="4829"/>
                    <a:pt x="13735" y="4495"/>
                  </a:cubicBezTo>
                  <a:cubicBezTo>
                    <a:pt x="13735" y="4127"/>
                    <a:pt x="13351" y="3893"/>
                    <a:pt x="12331" y="3743"/>
                  </a:cubicBezTo>
                  <a:lnTo>
                    <a:pt x="12248" y="3459"/>
                  </a:lnTo>
                  <a:cubicBezTo>
                    <a:pt x="13568" y="3075"/>
                    <a:pt x="14370" y="2573"/>
                    <a:pt x="14370" y="2005"/>
                  </a:cubicBezTo>
                  <a:cubicBezTo>
                    <a:pt x="14370" y="903"/>
                    <a:pt x="11162" y="0"/>
                    <a:pt x="7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2"/>
            <p:cNvSpPr/>
            <p:nvPr/>
          </p:nvSpPr>
          <p:spPr>
            <a:xfrm>
              <a:off x="1858000" y="2001800"/>
              <a:ext cx="501700" cy="333775"/>
            </a:xfrm>
            <a:custGeom>
              <a:rect b="b" l="l" r="r" t="t"/>
              <a:pathLst>
                <a:path extrusionOk="0" h="13351" w="20068">
                  <a:moveTo>
                    <a:pt x="12833" y="1"/>
                  </a:moveTo>
                  <a:lnTo>
                    <a:pt x="12733" y="84"/>
                  </a:lnTo>
                  <a:cubicBezTo>
                    <a:pt x="12699" y="118"/>
                    <a:pt x="12633" y="168"/>
                    <a:pt x="12582" y="201"/>
                  </a:cubicBezTo>
                  <a:cubicBezTo>
                    <a:pt x="12399" y="819"/>
                    <a:pt x="11797" y="2540"/>
                    <a:pt x="10811" y="4362"/>
                  </a:cubicBezTo>
                  <a:lnTo>
                    <a:pt x="10744" y="2975"/>
                  </a:lnTo>
                  <a:lnTo>
                    <a:pt x="10193" y="2590"/>
                  </a:lnTo>
                  <a:lnTo>
                    <a:pt x="10744" y="2189"/>
                  </a:lnTo>
                  <a:lnTo>
                    <a:pt x="10410" y="1020"/>
                  </a:lnTo>
                  <a:lnTo>
                    <a:pt x="9608" y="1020"/>
                  </a:lnTo>
                  <a:lnTo>
                    <a:pt x="9274" y="2189"/>
                  </a:lnTo>
                  <a:lnTo>
                    <a:pt x="9825" y="2590"/>
                  </a:lnTo>
                  <a:lnTo>
                    <a:pt x="9274" y="2991"/>
                  </a:lnTo>
                  <a:lnTo>
                    <a:pt x="9207" y="4395"/>
                  </a:lnTo>
                  <a:cubicBezTo>
                    <a:pt x="8221" y="2574"/>
                    <a:pt x="7620" y="819"/>
                    <a:pt x="7419" y="235"/>
                  </a:cubicBezTo>
                  <a:cubicBezTo>
                    <a:pt x="7386" y="184"/>
                    <a:pt x="7319" y="151"/>
                    <a:pt x="7286" y="101"/>
                  </a:cubicBezTo>
                  <a:lnTo>
                    <a:pt x="7186" y="17"/>
                  </a:lnTo>
                  <a:cubicBezTo>
                    <a:pt x="7186" y="17"/>
                    <a:pt x="6835" y="418"/>
                    <a:pt x="6551" y="636"/>
                  </a:cubicBezTo>
                  <a:cubicBezTo>
                    <a:pt x="5565" y="1337"/>
                    <a:pt x="3760" y="1939"/>
                    <a:pt x="3025" y="2173"/>
                  </a:cubicBezTo>
                  <a:cubicBezTo>
                    <a:pt x="2190" y="2490"/>
                    <a:pt x="1772" y="2975"/>
                    <a:pt x="1705" y="3075"/>
                  </a:cubicBezTo>
                  <a:cubicBezTo>
                    <a:pt x="185" y="5347"/>
                    <a:pt x="1" y="10460"/>
                    <a:pt x="1" y="10510"/>
                  </a:cubicBezTo>
                  <a:cubicBezTo>
                    <a:pt x="18" y="11195"/>
                    <a:pt x="201" y="11429"/>
                    <a:pt x="285" y="11446"/>
                  </a:cubicBezTo>
                  <a:cubicBezTo>
                    <a:pt x="3660" y="12950"/>
                    <a:pt x="7937" y="13351"/>
                    <a:pt x="9993" y="13351"/>
                  </a:cubicBezTo>
                  <a:lnTo>
                    <a:pt x="10059" y="13351"/>
                  </a:lnTo>
                  <a:cubicBezTo>
                    <a:pt x="12131" y="13351"/>
                    <a:pt x="16392" y="12950"/>
                    <a:pt x="19767" y="11446"/>
                  </a:cubicBezTo>
                  <a:cubicBezTo>
                    <a:pt x="19834" y="11429"/>
                    <a:pt x="20051" y="11195"/>
                    <a:pt x="20068" y="10510"/>
                  </a:cubicBezTo>
                  <a:cubicBezTo>
                    <a:pt x="20018" y="10443"/>
                    <a:pt x="19851" y="5331"/>
                    <a:pt x="18313" y="3058"/>
                  </a:cubicBezTo>
                  <a:cubicBezTo>
                    <a:pt x="18230" y="2941"/>
                    <a:pt x="17812" y="2457"/>
                    <a:pt x="16993" y="2156"/>
                  </a:cubicBezTo>
                  <a:cubicBezTo>
                    <a:pt x="16258" y="1922"/>
                    <a:pt x="14454" y="1321"/>
                    <a:pt x="13468" y="602"/>
                  </a:cubicBezTo>
                  <a:cubicBezTo>
                    <a:pt x="13167" y="402"/>
                    <a:pt x="12833" y="1"/>
                    <a:pt x="128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62"/>
          <p:cNvGrpSpPr/>
          <p:nvPr/>
        </p:nvGrpSpPr>
        <p:grpSpPr>
          <a:xfrm>
            <a:off x="846870" y="1844224"/>
            <a:ext cx="553392" cy="725540"/>
            <a:chOff x="1178800" y="1676825"/>
            <a:chExt cx="502125" cy="658325"/>
          </a:xfrm>
        </p:grpSpPr>
        <p:sp>
          <p:nvSpPr>
            <p:cNvPr id="963" name="Google Shape;963;p62"/>
            <p:cNvSpPr/>
            <p:nvPr/>
          </p:nvSpPr>
          <p:spPr>
            <a:xfrm>
              <a:off x="1251475" y="1676825"/>
              <a:ext cx="359275" cy="343800"/>
            </a:xfrm>
            <a:custGeom>
              <a:rect b="b" l="l" r="r" t="t"/>
              <a:pathLst>
                <a:path extrusionOk="0" h="13752" w="14371">
                  <a:moveTo>
                    <a:pt x="7136" y="2206"/>
                  </a:moveTo>
                  <a:cubicBezTo>
                    <a:pt x="7186" y="2206"/>
                    <a:pt x="7269" y="2273"/>
                    <a:pt x="7319" y="2323"/>
                  </a:cubicBezTo>
                  <a:cubicBezTo>
                    <a:pt x="7403" y="2523"/>
                    <a:pt x="7470" y="2741"/>
                    <a:pt x="7503" y="3041"/>
                  </a:cubicBezTo>
                  <a:cubicBezTo>
                    <a:pt x="7518" y="3099"/>
                    <a:pt x="7482" y="3145"/>
                    <a:pt x="7428" y="3145"/>
                  </a:cubicBezTo>
                  <a:cubicBezTo>
                    <a:pt x="7420" y="3145"/>
                    <a:pt x="7412" y="3144"/>
                    <a:pt x="7403" y="3142"/>
                  </a:cubicBezTo>
                  <a:cubicBezTo>
                    <a:pt x="7269" y="3142"/>
                    <a:pt x="7136" y="3125"/>
                    <a:pt x="7002" y="3125"/>
                  </a:cubicBezTo>
                  <a:cubicBezTo>
                    <a:pt x="6885" y="3125"/>
                    <a:pt x="6735" y="3125"/>
                    <a:pt x="6601" y="3142"/>
                  </a:cubicBezTo>
                  <a:cubicBezTo>
                    <a:pt x="6534" y="3142"/>
                    <a:pt x="6484" y="3108"/>
                    <a:pt x="6501" y="3041"/>
                  </a:cubicBezTo>
                  <a:cubicBezTo>
                    <a:pt x="6501" y="2741"/>
                    <a:pt x="6567" y="2490"/>
                    <a:pt x="6651" y="2323"/>
                  </a:cubicBezTo>
                  <a:cubicBezTo>
                    <a:pt x="6668" y="2273"/>
                    <a:pt x="6751" y="2206"/>
                    <a:pt x="6835" y="2206"/>
                  </a:cubicBezTo>
                  <a:close/>
                  <a:moveTo>
                    <a:pt x="7547" y="2300"/>
                  </a:moveTo>
                  <a:cubicBezTo>
                    <a:pt x="7558" y="2300"/>
                    <a:pt x="7572" y="2302"/>
                    <a:pt x="7587" y="2306"/>
                  </a:cubicBezTo>
                  <a:cubicBezTo>
                    <a:pt x="7971" y="2457"/>
                    <a:pt x="8272" y="2741"/>
                    <a:pt x="8472" y="3108"/>
                  </a:cubicBezTo>
                  <a:cubicBezTo>
                    <a:pt x="8389" y="3142"/>
                    <a:pt x="8305" y="3208"/>
                    <a:pt x="8238" y="3275"/>
                  </a:cubicBezTo>
                  <a:lnTo>
                    <a:pt x="8222" y="3292"/>
                  </a:lnTo>
                  <a:cubicBezTo>
                    <a:pt x="8088" y="3242"/>
                    <a:pt x="7938" y="3225"/>
                    <a:pt x="7804" y="3208"/>
                  </a:cubicBezTo>
                  <a:cubicBezTo>
                    <a:pt x="7737" y="3208"/>
                    <a:pt x="7670" y="3142"/>
                    <a:pt x="7654" y="3058"/>
                  </a:cubicBezTo>
                  <a:cubicBezTo>
                    <a:pt x="7603" y="2807"/>
                    <a:pt x="7570" y="2573"/>
                    <a:pt x="7486" y="2390"/>
                  </a:cubicBezTo>
                  <a:cubicBezTo>
                    <a:pt x="7486" y="2325"/>
                    <a:pt x="7507" y="2300"/>
                    <a:pt x="7547" y="2300"/>
                  </a:cubicBezTo>
                  <a:close/>
                  <a:moveTo>
                    <a:pt x="6365" y="2302"/>
                  </a:moveTo>
                  <a:cubicBezTo>
                    <a:pt x="6410" y="2302"/>
                    <a:pt x="6428" y="2334"/>
                    <a:pt x="6400" y="2390"/>
                  </a:cubicBezTo>
                  <a:cubicBezTo>
                    <a:pt x="6334" y="2573"/>
                    <a:pt x="6267" y="2807"/>
                    <a:pt x="6233" y="3058"/>
                  </a:cubicBezTo>
                  <a:cubicBezTo>
                    <a:pt x="6233" y="3125"/>
                    <a:pt x="6166" y="3192"/>
                    <a:pt x="6083" y="3208"/>
                  </a:cubicBezTo>
                  <a:cubicBezTo>
                    <a:pt x="5832" y="3242"/>
                    <a:pt x="5598" y="3292"/>
                    <a:pt x="5415" y="3375"/>
                  </a:cubicBezTo>
                  <a:cubicBezTo>
                    <a:pt x="5398" y="3375"/>
                    <a:pt x="5348" y="3325"/>
                    <a:pt x="5381" y="3275"/>
                  </a:cubicBezTo>
                  <a:cubicBezTo>
                    <a:pt x="5548" y="2824"/>
                    <a:pt x="5899" y="2473"/>
                    <a:pt x="6334" y="2306"/>
                  </a:cubicBezTo>
                  <a:cubicBezTo>
                    <a:pt x="6345" y="2303"/>
                    <a:pt x="6355" y="2302"/>
                    <a:pt x="6365" y="2302"/>
                  </a:cubicBezTo>
                  <a:close/>
                  <a:moveTo>
                    <a:pt x="6985" y="3292"/>
                  </a:moveTo>
                  <a:cubicBezTo>
                    <a:pt x="7136" y="3292"/>
                    <a:pt x="7269" y="3292"/>
                    <a:pt x="7403" y="3309"/>
                  </a:cubicBezTo>
                  <a:cubicBezTo>
                    <a:pt x="7470" y="3325"/>
                    <a:pt x="7520" y="3392"/>
                    <a:pt x="7520" y="3459"/>
                  </a:cubicBezTo>
                  <a:lnTo>
                    <a:pt x="7520" y="3526"/>
                  </a:lnTo>
                  <a:lnTo>
                    <a:pt x="7002" y="3309"/>
                  </a:lnTo>
                  <a:cubicBezTo>
                    <a:pt x="6985" y="3309"/>
                    <a:pt x="6985" y="3309"/>
                    <a:pt x="6968" y="3292"/>
                  </a:cubicBezTo>
                  <a:close/>
                  <a:moveTo>
                    <a:pt x="6751" y="3309"/>
                  </a:moveTo>
                  <a:cubicBezTo>
                    <a:pt x="6718" y="3325"/>
                    <a:pt x="6651" y="3359"/>
                    <a:pt x="6601" y="3375"/>
                  </a:cubicBezTo>
                  <a:lnTo>
                    <a:pt x="6417" y="3526"/>
                  </a:lnTo>
                  <a:lnTo>
                    <a:pt x="6400" y="3543"/>
                  </a:lnTo>
                  <a:lnTo>
                    <a:pt x="6400" y="3459"/>
                  </a:lnTo>
                  <a:cubicBezTo>
                    <a:pt x="6417" y="3392"/>
                    <a:pt x="6484" y="3325"/>
                    <a:pt x="6551" y="3325"/>
                  </a:cubicBezTo>
                  <a:cubicBezTo>
                    <a:pt x="6601" y="3325"/>
                    <a:pt x="6684" y="3325"/>
                    <a:pt x="6751" y="3309"/>
                  </a:cubicBezTo>
                  <a:close/>
                  <a:moveTo>
                    <a:pt x="7800" y="3390"/>
                  </a:moveTo>
                  <a:cubicBezTo>
                    <a:pt x="7807" y="3390"/>
                    <a:pt x="7813" y="3390"/>
                    <a:pt x="7821" y="3392"/>
                  </a:cubicBezTo>
                  <a:cubicBezTo>
                    <a:pt x="7904" y="3409"/>
                    <a:pt x="7971" y="3409"/>
                    <a:pt x="8055" y="3442"/>
                  </a:cubicBezTo>
                  <a:lnTo>
                    <a:pt x="7821" y="3660"/>
                  </a:lnTo>
                  <a:lnTo>
                    <a:pt x="7720" y="3626"/>
                  </a:lnTo>
                  <a:lnTo>
                    <a:pt x="7720" y="3492"/>
                  </a:lnTo>
                  <a:cubicBezTo>
                    <a:pt x="7720" y="3448"/>
                    <a:pt x="7747" y="3390"/>
                    <a:pt x="7800" y="3390"/>
                  </a:cubicBezTo>
                  <a:close/>
                  <a:moveTo>
                    <a:pt x="6126" y="3372"/>
                  </a:moveTo>
                  <a:cubicBezTo>
                    <a:pt x="6183" y="3372"/>
                    <a:pt x="6231" y="3418"/>
                    <a:pt x="6217" y="3476"/>
                  </a:cubicBezTo>
                  <a:cubicBezTo>
                    <a:pt x="6217" y="3609"/>
                    <a:pt x="6183" y="3743"/>
                    <a:pt x="6183" y="3877"/>
                  </a:cubicBezTo>
                  <a:cubicBezTo>
                    <a:pt x="6183" y="3994"/>
                    <a:pt x="6183" y="4144"/>
                    <a:pt x="6217" y="4278"/>
                  </a:cubicBezTo>
                  <a:cubicBezTo>
                    <a:pt x="6217" y="4323"/>
                    <a:pt x="6177" y="4381"/>
                    <a:pt x="6120" y="4381"/>
                  </a:cubicBezTo>
                  <a:cubicBezTo>
                    <a:pt x="6114" y="4381"/>
                    <a:pt x="6107" y="4380"/>
                    <a:pt x="6100" y="4378"/>
                  </a:cubicBezTo>
                  <a:cubicBezTo>
                    <a:pt x="5816" y="4328"/>
                    <a:pt x="5582" y="4278"/>
                    <a:pt x="5398" y="4194"/>
                  </a:cubicBezTo>
                  <a:cubicBezTo>
                    <a:pt x="5331" y="4161"/>
                    <a:pt x="5264" y="4077"/>
                    <a:pt x="5264" y="3994"/>
                  </a:cubicBezTo>
                  <a:lnTo>
                    <a:pt x="5264" y="3860"/>
                  </a:lnTo>
                  <a:lnTo>
                    <a:pt x="5264" y="3743"/>
                  </a:lnTo>
                  <a:cubicBezTo>
                    <a:pt x="5264" y="3693"/>
                    <a:pt x="5331" y="3609"/>
                    <a:pt x="5398" y="3559"/>
                  </a:cubicBezTo>
                  <a:cubicBezTo>
                    <a:pt x="5582" y="3476"/>
                    <a:pt x="5816" y="3409"/>
                    <a:pt x="6100" y="3375"/>
                  </a:cubicBezTo>
                  <a:cubicBezTo>
                    <a:pt x="6108" y="3373"/>
                    <a:pt x="6117" y="3372"/>
                    <a:pt x="6126" y="3372"/>
                  </a:cubicBezTo>
                  <a:close/>
                  <a:moveTo>
                    <a:pt x="6400" y="4061"/>
                  </a:moveTo>
                  <a:lnTo>
                    <a:pt x="6400" y="4061"/>
                  </a:lnTo>
                  <a:cubicBezTo>
                    <a:pt x="6417" y="4077"/>
                    <a:pt x="6434" y="4094"/>
                    <a:pt x="6467" y="4094"/>
                  </a:cubicBezTo>
                  <a:lnTo>
                    <a:pt x="7019" y="4428"/>
                  </a:lnTo>
                  <a:lnTo>
                    <a:pt x="7002" y="4462"/>
                  </a:lnTo>
                  <a:lnTo>
                    <a:pt x="6551" y="4462"/>
                  </a:lnTo>
                  <a:cubicBezTo>
                    <a:pt x="6484" y="4462"/>
                    <a:pt x="6417" y="4395"/>
                    <a:pt x="6417" y="4328"/>
                  </a:cubicBezTo>
                  <a:cubicBezTo>
                    <a:pt x="6417" y="4244"/>
                    <a:pt x="6417" y="4161"/>
                    <a:pt x="6400" y="4061"/>
                  </a:cubicBezTo>
                  <a:close/>
                  <a:moveTo>
                    <a:pt x="6546" y="4643"/>
                  </a:moveTo>
                  <a:cubicBezTo>
                    <a:pt x="6553" y="4643"/>
                    <a:pt x="6560" y="4644"/>
                    <a:pt x="6567" y="4645"/>
                  </a:cubicBezTo>
                  <a:lnTo>
                    <a:pt x="6601" y="4645"/>
                  </a:lnTo>
                  <a:lnTo>
                    <a:pt x="6467" y="4746"/>
                  </a:lnTo>
                  <a:cubicBezTo>
                    <a:pt x="6437" y="4701"/>
                    <a:pt x="6487" y="4643"/>
                    <a:pt x="6546" y="4643"/>
                  </a:cubicBezTo>
                  <a:close/>
                  <a:moveTo>
                    <a:pt x="5442" y="4441"/>
                  </a:moveTo>
                  <a:cubicBezTo>
                    <a:pt x="5456" y="4441"/>
                    <a:pt x="5474" y="4447"/>
                    <a:pt x="5498" y="4462"/>
                  </a:cubicBezTo>
                  <a:cubicBezTo>
                    <a:pt x="5682" y="4528"/>
                    <a:pt x="5916" y="4579"/>
                    <a:pt x="6166" y="4629"/>
                  </a:cubicBezTo>
                  <a:cubicBezTo>
                    <a:pt x="6233" y="4645"/>
                    <a:pt x="6283" y="4695"/>
                    <a:pt x="6317" y="4779"/>
                  </a:cubicBezTo>
                  <a:cubicBezTo>
                    <a:pt x="6317" y="4812"/>
                    <a:pt x="6334" y="4879"/>
                    <a:pt x="6334" y="4913"/>
                  </a:cubicBezTo>
                  <a:lnTo>
                    <a:pt x="6033" y="5147"/>
                  </a:lnTo>
                  <a:lnTo>
                    <a:pt x="6400" y="5381"/>
                  </a:lnTo>
                  <a:lnTo>
                    <a:pt x="6434" y="5397"/>
                  </a:lnTo>
                  <a:cubicBezTo>
                    <a:pt x="6448" y="5453"/>
                    <a:pt x="6439" y="5485"/>
                    <a:pt x="6397" y="5485"/>
                  </a:cubicBezTo>
                  <a:cubicBezTo>
                    <a:pt x="6388" y="5485"/>
                    <a:pt x="6378" y="5484"/>
                    <a:pt x="6367" y="5481"/>
                  </a:cubicBezTo>
                  <a:cubicBezTo>
                    <a:pt x="5933" y="5314"/>
                    <a:pt x="5582" y="4963"/>
                    <a:pt x="5415" y="4528"/>
                  </a:cubicBezTo>
                  <a:cubicBezTo>
                    <a:pt x="5403" y="4480"/>
                    <a:pt x="5408" y="4441"/>
                    <a:pt x="5442" y="4441"/>
                  </a:cubicBezTo>
                  <a:close/>
                  <a:moveTo>
                    <a:pt x="8700" y="3205"/>
                  </a:moveTo>
                  <a:cubicBezTo>
                    <a:pt x="8714" y="3205"/>
                    <a:pt x="8727" y="3206"/>
                    <a:pt x="8740" y="3208"/>
                  </a:cubicBezTo>
                  <a:cubicBezTo>
                    <a:pt x="8773" y="3208"/>
                    <a:pt x="8823" y="3225"/>
                    <a:pt x="8840" y="3275"/>
                  </a:cubicBezTo>
                  <a:cubicBezTo>
                    <a:pt x="8890" y="3309"/>
                    <a:pt x="8907" y="3359"/>
                    <a:pt x="8907" y="3375"/>
                  </a:cubicBezTo>
                  <a:cubicBezTo>
                    <a:pt x="8923" y="3476"/>
                    <a:pt x="8840" y="3660"/>
                    <a:pt x="8740" y="3776"/>
                  </a:cubicBezTo>
                  <a:lnTo>
                    <a:pt x="8255" y="4294"/>
                  </a:lnTo>
                  <a:lnTo>
                    <a:pt x="8639" y="5247"/>
                  </a:lnTo>
                  <a:cubicBezTo>
                    <a:pt x="8656" y="5314"/>
                    <a:pt x="8639" y="5381"/>
                    <a:pt x="8606" y="5414"/>
                  </a:cubicBezTo>
                  <a:lnTo>
                    <a:pt x="8472" y="5614"/>
                  </a:lnTo>
                  <a:cubicBezTo>
                    <a:pt x="8443" y="5636"/>
                    <a:pt x="8408" y="5649"/>
                    <a:pt x="8373" y="5649"/>
                  </a:cubicBezTo>
                  <a:cubicBezTo>
                    <a:pt x="8327" y="5649"/>
                    <a:pt x="8283" y="5628"/>
                    <a:pt x="8255" y="5581"/>
                  </a:cubicBezTo>
                  <a:lnTo>
                    <a:pt x="7770" y="4779"/>
                  </a:lnTo>
                  <a:lnTo>
                    <a:pt x="7269" y="5230"/>
                  </a:lnTo>
                  <a:lnTo>
                    <a:pt x="7303" y="5464"/>
                  </a:lnTo>
                  <a:lnTo>
                    <a:pt x="7052" y="5782"/>
                  </a:lnTo>
                  <a:lnTo>
                    <a:pt x="6985" y="5698"/>
                  </a:lnTo>
                  <a:lnTo>
                    <a:pt x="6968" y="5665"/>
                  </a:lnTo>
                  <a:lnTo>
                    <a:pt x="6852" y="5481"/>
                  </a:lnTo>
                  <a:cubicBezTo>
                    <a:pt x="6835" y="5497"/>
                    <a:pt x="6768" y="5497"/>
                    <a:pt x="6735" y="5497"/>
                  </a:cubicBezTo>
                  <a:cubicBezTo>
                    <a:pt x="6684" y="5497"/>
                    <a:pt x="6651" y="5481"/>
                    <a:pt x="6634" y="5464"/>
                  </a:cubicBezTo>
                  <a:cubicBezTo>
                    <a:pt x="6584" y="5414"/>
                    <a:pt x="6584" y="5330"/>
                    <a:pt x="6601" y="5230"/>
                  </a:cubicBezTo>
                  <a:lnTo>
                    <a:pt x="6400" y="5113"/>
                  </a:lnTo>
                  <a:lnTo>
                    <a:pt x="6300" y="5046"/>
                  </a:lnTo>
                  <a:lnTo>
                    <a:pt x="6601" y="4796"/>
                  </a:lnTo>
                  <a:lnTo>
                    <a:pt x="6835" y="4812"/>
                  </a:lnTo>
                  <a:lnTo>
                    <a:pt x="7303" y="4328"/>
                  </a:lnTo>
                  <a:lnTo>
                    <a:pt x="6484" y="3860"/>
                  </a:lnTo>
                  <a:cubicBezTo>
                    <a:pt x="6434" y="3827"/>
                    <a:pt x="6417" y="3793"/>
                    <a:pt x="6417" y="3743"/>
                  </a:cubicBezTo>
                  <a:cubicBezTo>
                    <a:pt x="6417" y="3710"/>
                    <a:pt x="6434" y="3660"/>
                    <a:pt x="6451" y="3643"/>
                  </a:cubicBezTo>
                  <a:lnTo>
                    <a:pt x="6651" y="3492"/>
                  </a:lnTo>
                  <a:cubicBezTo>
                    <a:pt x="6671" y="3473"/>
                    <a:pt x="6707" y="3465"/>
                    <a:pt x="6745" y="3465"/>
                  </a:cubicBezTo>
                  <a:cubicBezTo>
                    <a:pt x="6771" y="3465"/>
                    <a:pt x="6797" y="3469"/>
                    <a:pt x="6818" y="3476"/>
                  </a:cubicBezTo>
                  <a:lnTo>
                    <a:pt x="7770" y="3860"/>
                  </a:lnTo>
                  <a:lnTo>
                    <a:pt x="8305" y="3375"/>
                  </a:lnTo>
                  <a:cubicBezTo>
                    <a:pt x="8452" y="3258"/>
                    <a:pt x="8598" y="3205"/>
                    <a:pt x="8700" y="3205"/>
                  </a:cubicBezTo>
                  <a:close/>
                  <a:moveTo>
                    <a:pt x="11580" y="7068"/>
                  </a:moveTo>
                  <a:cubicBezTo>
                    <a:pt x="11580" y="7235"/>
                    <a:pt x="11563" y="7536"/>
                    <a:pt x="11430" y="7987"/>
                  </a:cubicBezTo>
                  <a:lnTo>
                    <a:pt x="11430" y="8004"/>
                  </a:lnTo>
                  <a:cubicBezTo>
                    <a:pt x="11396" y="8204"/>
                    <a:pt x="11329" y="8371"/>
                    <a:pt x="11229" y="8472"/>
                  </a:cubicBezTo>
                  <a:cubicBezTo>
                    <a:pt x="11146" y="8572"/>
                    <a:pt x="11062" y="8706"/>
                    <a:pt x="11029" y="8839"/>
                  </a:cubicBezTo>
                  <a:cubicBezTo>
                    <a:pt x="10694" y="10811"/>
                    <a:pt x="8907" y="13083"/>
                    <a:pt x="7085" y="13083"/>
                  </a:cubicBezTo>
                  <a:cubicBezTo>
                    <a:pt x="5548" y="13083"/>
                    <a:pt x="3727" y="10995"/>
                    <a:pt x="3410" y="8839"/>
                  </a:cubicBezTo>
                  <a:cubicBezTo>
                    <a:pt x="3393" y="8706"/>
                    <a:pt x="3326" y="8555"/>
                    <a:pt x="3226" y="8455"/>
                  </a:cubicBezTo>
                  <a:cubicBezTo>
                    <a:pt x="3126" y="8338"/>
                    <a:pt x="3059" y="8171"/>
                    <a:pt x="3009" y="7920"/>
                  </a:cubicBezTo>
                  <a:lnTo>
                    <a:pt x="3009" y="7887"/>
                  </a:lnTo>
                  <a:cubicBezTo>
                    <a:pt x="2908" y="7536"/>
                    <a:pt x="2892" y="7252"/>
                    <a:pt x="2892" y="7068"/>
                  </a:cubicBezTo>
                  <a:lnTo>
                    <a:pt x="2892" y="7068"/>
                  </a:lnTo>
                  <a:cubicBezTo>
                    <a:pt x="3844" y="7619"/>
                    <a:pt x="5415" y="7920"/>
                    <a:pt x="7169" y="7920"/>
                  </a:cubicBezTo>
                  <a:cubicBezTo>
                    <a:pt x="8840" y="7920"/>
                    <a:pt x="10327" y="7636"/>
                    <a:pt x="11346" y="7168"/>
                  </a:cubicBezTo>
                  <a:lnTo>
                    <a:pt x="11513" y="7085"/>
                  </a:lnTo>
                  <a:cubicBezTo>
                    <a:pt x="11530" y="7085"/>
                    <a:pt x="11563" y="7068"/>
                    <a:pt x="11580" y="7068"/>
                  </a:cubicBezTo>
                  <a:close/>
                  <a:moveTo>
                    <a:pt x="7186" y="0"/>
                  </a:moveTo>
                  <a:cubicBezTo>
                    <a:pt x="3226" y="0"/>
                    <a:pt x="1" y="903"/>
                    <a:pt x="1" y="2005"/>
                  </a:cubicBezTo>
                  <a:cubicBezTo>
                    <a:pt x="34" y="2607"/>
                    <a:pt x="836" y="3125"/>
                    <a:pt x="2156" y="3476"/>
                  </a:cubicBezTo>
                  <a:lnTo>
                    <a:pt x="2056" y="3793"/>
                  </a:lnTo>
                  <a:cubicBezTo>
                    <a:pt x="1154" y="3960"/>
                    <a:pt x="803" y="4161"/>
                    <a:pt x="803" y="4528"/>
                  </a:cubicBezTo>
                  <a:cubicBezTo>
                    <a:pt x="803" y="4829"/>
                    <a:pt x="1070" y="5046"/>
                    <a:pt x="1755" y="5197"/>
                  </a:cubicBezTo>
                  <a:cubicBezTo>
                    <a:pt x="1655" y="5364"/>
                    <a:pt x="1588" y="5531"/>
                    <a:pt x="1588" y="5715"/>
                  </a:cubicBezTo>
                  <a:cubicBezTo>
                    <a:pt x="1588" y="6066"/>
                    <a:pt x="1806" y="6400"/>
                    <a:pt x="2207" y="6717"/>
                  </a:cubicBezTo>
                  <a:cubicBezTo>
                    <a:pt x="2073" y="7135"/>
                    <a:pt x="2207" y="7720"/>
                    <a:pt x="2307" y="8071"/>
                  </a:cubicBezTo>
                  <a:cubicBezTo>
                    <a:pt x="2374" y="8455"/>
                    <a:pt x="2491" y="8722"/>
                    <a:pt x="2674" y="8906"/>
                  </a:cubicBezTo>
                  <a:cubicBezTo>
                    <a:pt x="2708" y="8923"/>
                    <a:pt x="2708" y="8923"/>
                    <a:pt x="2708" y="8956"/>
                  </a:cubicBezTo>
                  <a:cubicBezTo>
                    <a:pt x="3075" y="11462"/>
                    <a:pt x="5147" y="13751"/>
                    <a:pt x="7052" y="13751"/>
                  </a:cubicBezTo>
                  <a:cubicBezTo>
                    <a:pt x="9274" y="13751"/>
                    <a:pt x="11263" y="11228"/>
                    <a:pt x="11664" y="8956"/>
                  </a:cubicBezTo>
                  <a:cubicBezTo>
                    <a:pt x="11664" y="8923"/>
                    <a:pt x="11680" y="8906"/>
                    <a:pt x="11664" y="8906"/>
                  </a:cubicBezTo>
                  <a:cubicBezTo>
                    <a:pt x="11847" y="8722"/>
                    <a:pt x="11981" y="8455"/>
                    <a:pt x="12031" y="8121"/>
                  </a:cubicBezTo>
                  <a:cubicBezTo>
                    <a:pt x="12165" y="7636"/>
                    <a:pt x="12265" y="7035"/>
                    <a:pt x="12148" y="6650"/>
                  </a:cubicBezTo>
                  <a:cubicBezTo>
                    <a:pt x="13034" y="5915"/>
                    <a:pt x="12683" y="5330"/>
                    <a:pt x="12599" y="5213"/>
                  </a:cubicBezTo>
                  <a:cubicBezTo>
                    <a:pt x="13418" y="5046"/>
                    <a:pt x="13735" y="4829"/>
                    <a:pt x="13735" y="4495"/>
                  </a:cubicBezTo>
                  <a:cubicBezTo>
                    <a:pt x="13735" y="4127"/>
                    <a:pt x="13351" y="3893"/>
                    <a:pt x="12332" y="3743"/>
                  </a:cubicBezTo>
                  <a:lnTo>
                    <a:pt x="12248" y="3459"/>
                  </a:lnTo>
                  <a:cubicBezTo>
                    <a:pt x="13568" y="3075"/>
                    <a:pt x="14370" y="2573"/>
                    <a:pt x="14370" y="2005"/>
                  </a:cubicBezTo>
                  <a:cubicBezTo>
                    <a:pt x="14370" y="903"/>
                    <a:pt x="11162" y="0"/>
                    <a:pt x="7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2"/>
            <p:cNvSpPr/>
            <p:nvPr/>
          </p:nvSpPr>
          <p:spPr>
            <a:xfrm>
              <a:off x="1178800" y="2001800"/>
              <a:ext cx="502125" cy="333350"/>
            </a:xfrm>
            <a:custGeom>
              <a:rect b="b" l="l" r="r" t="t"/>
              <a:pathLst>
                <a:path extrusionOk="0" h="13334" w="20085">
                  <a:moveTo>
                    <a:pt x="7185" y="1"/>
                  </a:moveTo>
                  <a:cubicBezTo>
                    <a:pt x="7185" y="1"/>
                    <a:pt x="6851" y="402"/>
                    <a:pt x="6567" y="602"/>
                  </a:cubicBezTo>
                  <a:cubicBezTo>
                    <a:pt x="5581" y="1321"/>
                    <a:pt x="3760" y="1922"/>
                    <a:pt x="3042" y="2156"/>
                  </a:cubicBezTo>
                  <a:cubicBezTo>
                    <a:pt x="2206" y="2457"/>
                    <a:pt x="1789" y="2941"/>
                    <a:pt x="1722" y="3058"/>
                  </a:cubicBezTo>
                  <a:cubicBezTo>
                    <a:pt x="201" y="5331"/>
                    <a:pt x="1" y="10443"/>
                    <a:pt x="1" y="10494"/>
                  </a:cubicBezTo>
                  <a:cubicBezTo>
                    <a:pt x="34" y="11179"/>
                    <a:pt x="218" y="11413"/>
                    <a:pt x="301" y="11429"/>
                  </a:cubicBezTo>
                  <a:cubicBezTo>
                    <a:pt x="3677" y="12933"/>
                    <a:pt x="7937" y="13334"/>
                    <a:pt x="10009" y="13334"/>
                  </a:cubicBezTo>
                  <a:lnTo>
                    <a:pt x="10076" y="13334"/>
                  </a:lnTo>
                  <a:cubicBezTo>
                    <a:pt x="12148" y="13334"/>
                    <a:pt x="16409" y="12933"/>
                    <a:pt x="19784" y="11429"/>
                  </a:cubicBezTo>
                  <a:cubicBezTo>
                    <a:pt x="19850" y="11413"/>
                    <a:pt x="20068" y="11179"/>
                    <a:pt x="20084" y="10494"/>
                  </a:cubicBezTo>
                  <a:cubicBezTo>
                    <a:pt x="20034" y="10443"/>
                    <a:pt x="19850" y="5331"/>
                    <a:pt x="18330" y="3058"/>
                  </a:cubicBezTo>
                  <a:cubicBezTo>
                    <a:pt x="18246" y="2941"/>
                    <a:pt x="17829" y="2457"/>
                    <a:pt x="17010" y="2156"/>
                  </a:cubicBezTo>
                  <a:cubicBezTo>
                    <a:pt x="16275" y="1922"/>
                    <a:pt x="14454" y="1321"/>
                    <a:pt x="13485" y="602"/>
                  </a:cubicBezTo>
                  <a:cubicBezTo>
                    <a:pt x="13184" y="402"/>
                    <a:pt x="12850" y="1"/>
                    <a:pt x="12850" y="1"/>
                  </a:cubicBezTo>
                  <a:lnTo>
                    <a:pt x="12749" y="84"/>
                  </a:lnTo>
                  <a:cubicBezTo>
                    <a:pt x="12699" y="118"/>
                    <a:pt x="12649" y="168"/>
                    <a:pt x="12599" y="201"/>
                  </a:cubicBezTo>
                  <a:cubicBezTo>
                    <a:pt x="12415" y="819"/>
                    <a:pt x="11814" y="2540"/>
                    <a:pt x="10828" y="4362"/>
                  </a:cubicBezTo>
                  <a:lnTo>
                    <a:pt x="10761" y="2975"/>
                  </a:lnTo>
                  <a:lnTo>
                    <a:pt x="10193" y="2574"/>
                  </a:lnTo>
                  <a:lnTo>
                    <a:pt x="10761" y="2173"/>
                  </a:lnTo>
                  <a:lnTo>
                    <a:pt x="10427" y="1003"/>
                  </a:lnTo>
                  <a:lnTo>
                    <a:pt x="9608" y="1003"/>
                  </a:lnTo>
                  <a:lnTo>
                    <a:pt x="9274" y="2173"/>
                  </a:lnTo>
                  <a:lnTo>
                    <a:pt x="9842" y="2574"/>
                  </a:lnTo>
                  <a:lnTo>
                    <a:pt x="9274" y="2975"/>
                  </a:lnTo>
                  <a:lnTo>
                    <a:pt x="9224" y="4362"/>
                  </a:lnTo>
                  <a:cubicBezTo>
                    <a:pt x="8238" y="2557"/>
                    <a:pt x="7637" y="786"/>
                    <a:pt x="7436" y="201"/>
                  </a:cubicBezTo>
                  <a:cubicBezTo>
                    <a:pt x="7403" y="168"/>
                    <a:pt x="7336" y="118"/>
                    <a:pt x="7302" y="84"/>
                  </a:cubicBezTo>
                  <a:lnTo>
                    <a:pt x="71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2"/>
            <p:cNvSpPr/>
            <p:nvPr/>
          </p:nvSpPr>
          <p:spPr>
            <a:xfrm>
              <a:off x="1236875" y="1844325"/>
              <a:ext cx="138700" cy="152950"/>
            </a:xfrm>
            <a:custGeom>
              <a:rect b="b" l="l" r="r" t="t"/>
              <a:pathLst>
                <a:path extrusionOk="0" h="6118" w="5548">
                  <a:moveTo>
                    <a:pt x="2824" y="0"/>
                  </a:moveTo>
                  <a:cubicBezTo>
                    <a:pt x="2824" y="0"/>
                    <a:pt x="0" y="5715"/>
                    <a:pt x="1253" y="6016"/>
                  </a:cubicBezTo>
                  <a:cubicBezTo>
                    <a:pt x="1581" y="6090"/>
                    <a:pt x="2031" y="6117"/>
                    <a:pt x="2517" y="6117"/>
                  </a:cubicBezTo>
                  <a:cubicBezTo>
                    <a:pt x="3889" y="6117"/>
                    <a:pt x="5547" y="5899"/>
                    <a:pt x="5547" y="5899"/>
                  </a:cubicBezTo>
                  <a:lnTo>
                    <a:pt x="28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2"/>
            <p:cNvSpPr/>
            <p:nvPr/>
          </p:nvSpPr>
          <p:spPr>
            <a:xfrm>
              <a:off x="1487500" y="1844325"/>
              <a:ext cx="138700" cy="152950"/>
            </a:xfrm>
            <a:custGeom>
              <a:rect b="b" l="l" r="r" t="t"/>
              <a:pathLst>
                <a:path extrusionOk="0" h="6118" w="5548">
                  <a:moveTo>
                    <a:pt x="2724" y="0"/>
                  </a:moveTo>
                  <a:lnTo>
                    <a:pt x="0" y="5899"/>
                  </a:lnTo>
                  <a:cubicBezTo>
                    <a:pt x="0" y="5899"/>
                    <a:pt x="1659" y="6117"/>
                    <a:pt x="3031" y="6117"/>
                  </a:cubicBezTo>
                  <a:cubicBezTo>
                    <a:pt x="3517" y="6117"/>
                    <a:pt x="3967" y="6090"/>
                    <a:pt x="4294" y="6016"/>
                  </a:cubicBezTo>
                  <a:cubicBezTo>
                    <a:pt x="5548" y="5715"/>
                    <a:pt x="2724" y="0"/>
                    <a:pt x="27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62"/>
          <p:cNvSpPr txBox="1"/>
          <p:nvPr>
            <p:ph idx="2" type="title"/>
          </p:nvPr>
        </p:nvSpPr>
        <p:spPr>
          <a:xfrm>
            <a:off x="1687025" y="1710150"/>
            <a:ext cx="2176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JENNA DOE</a:t>
            </a:r>
            <a:endParaRPr/>
          </a:p>
        </p:txBody>
      </p:sp>
      <p:sp>
        <p:nvSpPr>
          <p:cNvPr id="968" name="Google Shape;968;p62"/>
          <p:cNvSpPr txBox="1"/>
          <p:nvPr>
            <p:ph idx="1" type="subTitle"/>
          </p:nvPr>
        </p:nvSpPr>
        <p:spPr>
          <a:xfrm>
            <a:off x="1686925" y="2144275"/>
            <a:ext cx="217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talk a bit about this person here</a:t>
            </a:r>
            <a:endParaRPr/>
          </a:p>
        </p:txBody>
      </p:sp>
      <p:sp>
        <p:nvSpPr>
          <p:cNvPr id="969" name="Google Shape;969;p62"/>
          <p:cNvSpPr txBox="1"/>
          <p:nvPr>
            <p:ph idx="3" type="title"/>
          </p:nvPr>
        </p:nvSpPr>
        <p:spPr>
          <a:xfrm>
            <a:off x="4057125" y="3219925"/>
            <a:ext cx="2176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 JAMES</a:t>
            </a:r>
            <a:endParaRPr/>
          </a:p>
        </p:txBody>
      </p:sp>
      <p:sp>
        <p:nvSpPr>
          <p:cNvPr id="970" name="Google Shape;970;p62"/>
          <p:cNvSpPr txBox="1"/>
          <p:nvPr>
            <p:ph idx="4" type="subTitle"/>
          </p:nvPr>
        </p:nvSpPr>
        <p:spPr>
          <a:xfrm>
            <a:off x="4057125" y="3654050"/>
            <a:ext cx="217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talk a bit about this person here</a:t>
            </a:r>
            <a:endParaRPr/>
          </a:p>
        </p:txBody>
      </p:sp>
      <p:sp>
        <p:nvSpPr>
          <p:cNvPr id="971" name="Google Shape;971;p62"/>
          <p:cNvSpPr/>
          <p:nvPr/>
        </p:nvSpPr>
        <p:spPr>
          <a:xfrm>
            <a:off x="5276438" y="1634225"/>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grpSp>
        <p:nvGrpSpPr>
          <p:cNvPr id="972" name="Google Shape;972;p62"/>
          <p:cNvGrpSpPr/>
          <p:nvPr/>
        </p:nvGrpSpPr>
        <p:grpSpPr>
          <a:xfrm>
            <a:off x="5583326" y="1843701"/>
            <a:ext cx="553375" cy="726601"/>
            <a:chOff x="1858000" y="1676825"/>
            <a:chExt cx="501700" cy="658750"/>
          </a:xfrm>
        </p:grpSpPr>
        <p:sp>
          <p:nvSpPr>
            <p:cNvPr id="973" name="Google Shape;973;p62"/>
            <p:cNvSpPr/>
            <p:nvPr/>
          </p:nvSpPr>
          <p:spPr>
            <a:xfrm>
              <a:off x="1930275" y="1676825"/>
              <a:ext cx="359250" cy="343800"/>
            </a:xfrm>
            <a:custGeom>
              <a:rect b="b" l="l" r="r" t="t"/>
              <a:pathLst>
                <a:path extrusionOk="0" h="13752" w="14370">
                  <a:moveTo>
                    <a:pt x="7152" y="2206"/>
                  </a:moveTo>
                  <a:cubicBezTo>
                    <a:pt x="7219" y="2206"/>
                    <a:pt x="7285" y="2273"/>
                    <a:pt x="7335" y="2323"/>
                  </a:cubicBezTo>
                  <a:cubicBezTo>
                    <a:pt x="7419" y="2523"/>
                    <a:pt x="7486" y="2741"/>
                    <a:pt x="7519" y="3041"/>
                  </a:cubicBezTo>
                  <a:cubicBezTo>
                    <a:pt x="7534" y="3099"/>
                    <a:pt x="7498" y="3145"/>
                    <a:pt x="7444" y="3145"/>
                  </a:cubicBezTo>
                  <a:cubicBezTo>
                    <a:pt x="7436" y="3145"/>
                    <a:pt x="7428" y="3144"/>
                    <a:pt x="7419" y="3142"/>
                  </a:cubicBezTo>
                  <a:cubicBezTo>
                    <a:pt x="7285" y="3142"/>
                    <a:pt x="7152" y="3125"/>
                    <a:pt x="7018" y="3125"/>
                  </a:cubicBezTo>
                  <a:cubicBezTo>
                    <a:pt x="6901" y="3125"/>
                    <a:pt x="6751" y="3125"/>
                    <a:pt x="6617" y="3142"/>
                  </a:cubicBezTo>
                  <a:cubicBezTo>
                    <a:pt x="6567" y="3142"/>
                    <a:pt x="6500" y="3108"/>
                    <a:pt x="6517" y="3041"/>
                  </a:cubicBezTo>
                  <a:cubicBezTo>
                    <a:pt x="6517" y="2741"/>
                    <a:pt x="6584" y="2490"/>
                    <a:pt x="6667" y="2323"/>
                  </a:cubicBezTo>
                  <a:cubicBezTo>
                    <a:pt x="6684" y="2273"/>
                    <a:pt x="6767" y="2206"/>
                    <a:pt x="6851" y="2206"/>
                  </a:cubicBezTo>
                  <a:close/>
                  <a:moveTo>
                    <a:pt x="7548" y="2300"/>
                  </a:moveTo>
                  <a:cubicBezTo>
                    <a:pt x="7559" y="2300"/>
                    <a:pt x="7571" y="2302"/>
                    <a:pt x="7586" y="2306"/>
                  </a:cubicBezTo>
                  <a:cubicBezTo>
                    <a:pt x="7970" y="2457"/>
                    <a:pt x="8271" y="2741"/>
                    <a:pt x="8472" y="3108"/>
                  </a:cubicBezTo>
                  <a:cubicBezTo>
                    <a:pt x="8388" y="3142"/>
                    <a:pt x="8288" y="3208"/>
                    <a:pt x="8238" y="3275"/>
                  </a:cubicBezTo>
                  <a:lnTo>
                    <a:pt x="8204" y="3292"/>
                  </a:lnTo>
                  <a:cubicBezTo>
                    <a:pt x="8087" y="3242"/>
                    <a:pt x="7937" y="3225"/>
                    <a:pt x="7787" y="3208"/>
                  </a:cubicBezTo>
                  <a:cubicBezTo>
                    <a:pt x="7736" y="3208"/>
                    <a:pt x="7670" y="3142"/>
                    <a:pt x="7653" y="3058"/>
                  </a:cubicBezTo>
                  <a:cubicBezTo>
                    <a:pt x="7603" y="2807"/>
                    <a:pt x="7569" y="2573"/>
                    <a:pt x="7486" y="2390"/>
                  </a:cubicBezTo>
                  <a:cubicBezTo>
                    <a:pt x="7499" y="2325"/>
                    <a:pt x="7512" y="2300"/>
                    <a:pt x="7548" y="2300"/>
                  </a:cubicBezTo>
                  <a:close/>
                  <a:moveTo>
                    <a:pt x="6382" y="2302"/>
                  </a:moveTo>
                  <a:cubicBezTo>
                    <a:pt x="6431" y="2302"/>
                    <a:pt x="6458" y="2334"/>
                    <a:pt x="6417" y="2390"/>
                  </a:cubicBezTo>
                  <a:cubicBezTo>
                    <a:pt x="6350" y="2573"/>
                    <a:pt x="6300" y="2807"/>
                    <a:pt x="6249" y="3058"/>
                  </a:cubicBezTo>
                  <a:cubicBezTo>
                    <a:pt x="6249" y="3125"/>
                    <a:pt x="6183" y="3192"/>
                    <a:pt x="6099" y="3208"/>
                  </a:cubicBezTo>
                  <a:cubicBezTo>
                    <a:pt x="5848" y="3242"/>
                    <a:pt x="5631" y="3292"/>
                    <a:pt x="5431" y="3375"/>
                  </a:cubicBezTo>
                  <a:cubicBezTo>
                    <a:pt x="5397" y="3375"/>
                    <a:pt x="5381" y="3325"/>
                    <a:pt x="5397" y="3275"/>
                  </a:cubicBezTo>
                  <a:cubicBezTo>
                    <a:pt x="5564" y="2824"/>
                    <a:pt x="5915" y="2473"/>
                    <a:pt x="6350" y="2306"/>
                  </a:cubicBezTo>
                  <a:cubicBezTo>
                    <a:pt x="6361" y="2303"/>
                    <a:pt x="6372" y="2302"/>
                    <a:pt x="6382" y="2302"/>
                  </a:cubicBezTo>
                  <a:close/>
                  <a:moveTo>
                    <a:pt x="7001" y="3292"/>
                  </a:moveTo>
                  <a:cubicBezTo>
                    <a:pt x="7152" y="3292"/>
                    <a:pt x="7302" y="3292"/>
                    <a:pt x="7419" y="3309"/>
                  </a:cubicBezTo>
                  <a:cubicBezTo>
                    <a:pt x="7469" y="3325"/>
                    <a:pt x="7519" y="3392"/>
                    <a:pt x="7553" y="3459"/>
                  </a:cubicBezTo>
                  <a:lnTo>
                    <a:pt x="7553" y="3526"/>
                  </a:lnTo>
                  <a:lnTo>
                    <a:pt x="7018" y="3309"/>
                  </a:lnTo>
                  <a:cubicBezTo>
                    <a:pt x="7001" y="3309"/>
                    <a:pt x="7001" y="3309"/>
                    <a:pt x="6985" y="3292"/>
                  </a:cubicBezTo>
                  <a:close/>
                  <a:moveTo>
                    <a:pt x="6751" y="3309"/>
                  </a:moveTo>
                  <a:lnTo>
                    <a:pt x="6751" y="3309"/>
                  </a:lnTo>
                  <a:cubicBezTo>
                    <a:pt x="6717" y="3325"/>
                    <a:pt x="6650" y="3359"/>
                    <a:pt x="6600" y="3375"/>
                  </a:cubicBezTo>
                  <a:lnTo>
                    <a:pt x="6417" y="3526"/>
                  </a:lnTo>
                  <a:lnTo>
                    <a:pt x="6400" y="3543"/>
                  </a:lnTo>
                  <a:lnTo>
                    <a:pt x="6400" y="3459"/>
                  </a:lnTo>
                  <a:cubicBezTo>
                    <a:pt x="6417" y="3392"/>
                    <a:pt x="6483" y="3325"/>
                    <a:pt x="6550" y="3325"/>
                  </a:cubicBezTo>
                  <a:cubicBezTo>
                    <a:pt x="6600" y="3325"/>
                    <a:pt x="6684" y="3325"/>
                    <a:pt x="6751" y="3309"/>
                  </a:cubicBezTo>
                  <a:close/>
                  <a:moveTo>
                    <a:pt x="7816" y="3390"/>
                  </a:moveTo>
                  <a:cubicBezTo>
                    <a:pt x="7823" y="3390"/>
                    <a:pt x="7830" y="3390"/>
                    <a:pt x="7837" y="3392"/>
                  </a:cubicBezTo>
                  <a:cubicBezTo>
                    <a:pt x="7920" y="3409"/>
                    <a:pt x="7987" y="3409"/>
                    <a:pt x="8071" y="3442"/>
                  </a:cubicBezTo>
                  <a:lnTo>
                    <a:pt x="7837" y="3660"/>
                  </a:lnTo>
                  <a:lnTo>
                    <a:pt x="7736" y="3626"/>
                  </a:lnTo>
                  <a:lnTo>
                    <a:pt x="7736" y="3492"/>
                  </a:lnTo>
                  <a:cubicBezTo>
                    <a:pt x="7736" y="3448"/>
                    <a:pt x="7763" y="3390"/>
                    <a:pt x="7816" y="3390"/>
                  </a:cubicBezTo>
                  <a:close/>
                  <a:moveTo>
                    <a:pt x="6153" y="3372"/>
                  </a:moveTo>
                  <a:cubicBezTo>
                    <a:pt x="6199" y="3372"/>
                    <a:pt x="6247" y="3418"/>
                    <a:pt x="6233" y="3476"/>
                  </a:cubicBezTo>
                  <a:cubicBezTo>
                    <a:pt x="6233" y="3609"/>
                    <a:pt x="6199" y="3743"/>
                    <a:pt x="6199" y="3877"/>
                  </a:cubicBezTo>
                  <a:cubicBezTo>
                    <a:pt x="6199" y="3994"/>
                    <a:pt x="6199" y="4144"/>
                    <a:pt x="6233" y="4278"/>
                  </a:cubicBezTo>
                  <a:cubicBezTo>
                    <a:pt x="6233" y="4323"/>
                    <a:pt x="6193" y="4381"/>
                    <a:pt x="6148" y="4381"/>
                  </a:cubicBezTo>
                  <a:cubicBezTo>
                    <a:pt x="6143" y="4381"/>
                    <a:pt x="6138" y="4380"/>
                    <a:pt x="6132" y="4378"/>
                  </a:cubicBezTo>
                  <a:cubicBezTo>
                    <a:pt x="5832" y="4328"/>
                    <a:pt x="5598" y="4278"/>
                    <a:pt x="5414" y="4194"/>
                  </a:cubicBezTo>
                  <a:cubicBezTo>
                    <a:pt x="5347" y="4161"/>
                    <a:pt x="5297" y="4077"/>
                    <a:pt x="5297" y="3994"/>
                  </a:cubicBezTo>
                  <a:lnTo>
                    <a:pt x="5297" y="3860"/>
                  </a:lnTo>
                  <a:cubicBezTo>
                    <a:pt x="5264" y="3860"/>
                    <a:pt x="5264" y="3793"/>
                    <a:pt x="5297" y="3743"/>
                  </a:cubicBezTo>
                  <a:cubicBezTo>
                    <a:pt x="5297" y="3693"/>
                    <a:pt x="5347" y="3609"/>
                    <a:pt x="5414" y="3559"/>
                  </a:cubicBezTo>
                  <a:cubicBezTo>
                    <a:pt x="5598" y="3476"/>
                    <a:pt x="5832" y="3409"/>
                    <a:pt x="6132" y="3375"/>
                  </a:cubicBezTo>
                  <a:cubicBezTo>
                    <a:pt x="6139" y="3373"/>
                    <a:pt x="6146" y="3372"/>
                    <a:pt x="6153" y="3372"/>
                  </a:cubicBezTo>
                  <a:close/>
                  <a:moveTo>
                    <a:pt x="6400" y="4061"/>
                  </a:moveTo>
                  <a:lnTo>
                    <a:pt x="6400" y="4061"/>
                  </a:lnTo>
                  <a:cubicBezTo>
                    <a:pt x="6417" y="4077"/>
                    <a:pt x="6433" y="4094"/>
                    <a:pt x="6450" y="4094"/>
                  </a:cubicBezTo>
                  <a:lnTo>
                    <a:pt x="7018" y="4428"/>
                  </a:lnTo>
                  <a:lnTo>
                    <a:pt x="7001" y="4462"/>
                  </a:lnTo>
                  <a:lnTo>
                    <a:pt x="6550" y="4462"/>
                  </a:lnTo>
                  <a:cubicBezTo>
                    <a:pt x="6483" y="4462"/>
                    <a:pt x="6417" y="4395"/>
                    <a:pt x="6417" y="4328"/>
                  </a:cubicBezTo>
                  <a:cubicBezTo>
                    <a:pt x="6417" y="4244"/>
                    <a:pt x="6417" y="4161"/>
                    <a:pt x="6400" y="4061"/>
                  </a:cubicBezTo>
                  <a:close/>
                  <a:moveTo>
                    <a:pt x="6563" y="4643"/>
                  </a:moveTo>
                  <a:cubicBezTo>
                    <a:pt x="6570" y="4643"/>
                    <a:pt x="6576" y="4644"/>
                    <a:pt x="6584" y="4645"/>
                  </a:cubicBezTo>
                  <a:lnTo>
                    <a:pt x="6634" y="4645"/>
                  </a:lnTo>
                  <a:lnTo>
                    <a:pt x="6483" y="4746"/>
                  </a:lnTo>
                  <a:cubicBezTo>
                    <a:pt x="6468" y="4701"/>
                    <a:pt x="6507" y="4643"/>
                    <a:pt x="6563" y="4643"/>
                  </a:cubicBezTo>
                  <a:close/>
                  <a:moveTo>
                    <a:pt x="5442" y="4441"/>
                  </a:moveTo>
                  <a:cubicBezTo>
                    <a:pt x="5456" y="4441"/>
                    <a:pt x="5474" y="4447"/>
                    <a:pt x="5498" y="4462"/>
                  </a:cubicBezTo>
                  <a:cubicBezTo>
                    <a:pt x="5681" y="4528"/>
                    <a:pt x="5915" y="4579"/>
                    <a:pt x="6166" y="4629"/>
                  </a:cubicBezTo>
                  <a:cubicBezTo>
                    <a:pt x="6233" y="4645"/>
                    <a:pt x="6283" y="4695"/>
                    <a:pt x="6316" y="4779"/>
                  </a:cubicBezTo>
                  <a:cubicBezTo>
                    <a:pt x="6316" y="4812"/>
                    <a:pt x="6333" y="4879"/>
                    <a:pt x="6333" y="4913"/>
                  </a:cubicBezTo>
                  <a:lnTo>
                    <a:pt x="6032" y="5147"/>
                  </a:lnTo>
                  <a:lnTo>
                    <a:pt x="6400" y="5381"/>
                  </a:lnTo>
                  <a:lnTo>
                    <a:pt x="6433" y="5397"/>
                  </a:lnTo>
                  <a:cubicBezTo>
                    <a:pt x="6461" y="5453"/>
                    <a:pt x="6443" y="5485"/>
                    <a:pt x="6407" y="5485"/>
                  </a:cubicBezTo>
                  <a:cubicBezTo>
                    <a:pt x="6400" y="5485"/>
                    <a:pt x="6392" y="5484"/>
                    <a:pt x="6383" y="5481"/>
                  </a:cubicBezTo>
                  <a:cubicBezTo>
                    <a:pt x="5932" y="5314"/>
                    <a:pt x="5581" y="4963"/>
                    <a:pt x="5414" y="4528"/>
                  </a:cubicBezTo>
                  <a:cubicBezTo>
                    <a:pt x="5402" y="4480"/>
                    <a:pt x="5407" y="4441"/>
                    <a:pt x="5442" y="4441"/>
                  </a:cubicBezTo>
                  <a:close/>
                  <a:moveTo>
                    <a:pt x="8716" y="3205"/>
                  </a:moveTo>
                  <a:cubicBezTo>
                    <a:pt x="8730" y="3205"/>
                    <a:pt x="8743" y="3206"/>
                    <a:pt x="8756" y="3208"/>
                  </a:cubicBezTo>
                  <a:cubicBezTo>
                    <a:pt x="8806" y="3208"/>
                    <a:pt x="8839" y="3225"/>
                    <a:pt x="8856" y="3275"/>
                  </a:cubicBezTo>
                  <a:cubicBezTo>
                    <a:pt x="8889" y="3309"/>
                    <a:pt x="8923" y="3359"/>
                    <a:pt x="8923" y="3375"/>
                  </a:cubicBezTo>
                  <a:cubicBezTo>
                    <a:pt x="8940" y="3476"/>
                    <a:pt x="8856" y="3660"/>
                    <a:pt x="8756" y="3776"/>
                  </a:cubicBezTo>
                  <a:lnTo>
                    <a:pt x="8271" y="4294"/>
                  </a:lnTo>
                  <a:lnTo>
                    <a:pt x="8655" y="5247"/>
                  </a:lnTo>
                  <a:cubicBezTo>
                    <a:pt x="8672" y="5314"/>
                    <a:pt x="8655" y="5381"/>
                    <a:pt x="8639" y="5414"/>
                  </a:cubicBezTo>
                  <a:lnTo>
                    <a:pt x="8488" y="5614"/>
                  </a:lnTo>
                  <a:cubicBezTo>
                    <a:pt x="8459" y="5636"/>
                    <a:pt x="8424" y="5649"/>
                    <a:pt x="8389" y="5649"/>
                  </a:cubicBezTo>
                  <a:cubicBezTo>
                    <a:pt x="8344" y="5649"/>
                    <a:pt x="8299" y="5628"/>
                    <a:pt x="8271" y="5581"/>
                  </a:cubicBezTo>
                  <a:lnTo>
                    <a:pt x="7803" y="4779"/>
                  </a:lnTo>
                  <a:lnTo>
                    <a:pt x="7302" y="5230"/>
                  </a:lnTo>
                  <a:lnTo>
                    <a:pt x="7319" y="5464"/>
                  </a:lnTo>
                  <a:lnTo>
                    <a:pt x="7068" y="5782"/>
                  </a:lnTo>
                  <a:lnTo>
                    <a:pt x="7001" y="5698"/>
                  </a:lnTo>
                  <a:lnTo>
                    <a:pt x="6985" y="5665"/>
                  </a:lnTo>
                  <a:lnTo>
                    <a:pt x="6884" y="5481"/>
                  </a:lnTo>
                  <a:cubicBezTo>
                    <a:pt x="6851" y="5497"/>
                    <a:pt x="6801" y="5497"/>
                    <a:pt x="6751" y="5497"/>
                  </a:cubicBezTo>
                  <a:cubicBezTo>
                    <a:pt x="6717" y="5497"/>
                    <a:pt x="6667" y="5481"/>
                    <a:pt x="6650" y="5464"/>
                  </a:cubicBezTo>
                  <a:cubicBezTo>
                    <a:pt x="6600" y="5414"/>
                    <a:pt x="6600" y="5330"/>
                    <a:pt x="6617" y="5230"/>
                  </a:cubicBezTo>
                  <a:lnTo>
                    <a:pt x="6417" y="5113"/>
                  </a:lnTo>
                  <a:lnTo>
                    <a:pt x="6316" y="5046"/>
                  </a:lnTo>
                  <a:lnTo>
                    <a:pt x="6617" y="4796"/>
                  </a:lnTo>
                  <a:lnTo>
                    <a:pt x="6851" y="4812"/>
                  </a:lnTo>
                  <a:lnTo>
                    <a:pt x="7319" y="4328"/>
                  </a:lnTo>
                  <a:lnTo>
                    <a:pt x="6500" y="3860"/>
                  </a:lnTo>
                  <a:cubicBezTo>
                    <a:pt x="6467" y="3827"/>
                    <a:pt x="6433" y="3793"/>
                    <a:pt x="6433" y="3743"/>
                  </a:cubicBezTo>
                  <a:cubicBezTo>
                    <a:pt x="6433" y="3710"/>
                    <a:pt x="6467" y="3660"/>
                    <a:pt x="6483" y="3643"/>
                  </a:cubicBezTo>
                  <a:lnTo>
                    <a:pt x="6667" y="3492"/>
                  </a:lnTo>
                  <a:cubicBezTo>
                    <a:pt x="6687" y="3473"/>
                    <a:pt x="6729" y="3465"/>
                    <a:pt x="6768" y="3465"/>
                  </a:cubicBezTo>
                  <a:cubicBezTo>
                    <a:pt x="6795" y="3465"/>
                    <a:pt x="6820" y="3469"/>
                    <a:pt x="6834" y="3476"/>
                  </a:cubicBezTo>
                  <a:lnTo>
                    <a:pt x="7803" y="3860"/>
                  </a:lnTo>
                  <a:lnTo>
                    <a:pt x="8321" y="3375"/>
                  </a:lnTo>
                  <a:cubicBezTo>
                    <a:pt x="8468" y="3258"/>
                    <a:pt x="8614" y="3205"/>
                    <a:pt x="8716" y="3205"/>
                  </a:cubicBezTo>
                  <a:close/>
                  <a:moveTo>
                    <a:pt x="11579" y="7068"/>
                  </a:moveTo>
                  <a:cubicBezTo>
                    <a:pt x="11579" y="7235"/>
                    <a:pt x="11563" y="7536"/>
                    <a:pt x="11429" y="7987"/>
                  </a:cubicBezTo>
                  <a:lnTo>
                    <a:pt x="11429" y="8004"/>
                  </a:lnTo>
                  <a:cubicBezTo>
                    <a:pt x="11396" y="8204"/>
                    <a:pt x="11329" y="8371"/>
                    <a:pt x="11229" y="8472"/>
                  </a:cubicBezTo>
                  <a:cubicBezTo>
                    <a:pt x="11145" y="8572"/>
                    <a:pt x="11062" y="8706"/>
                    <a:pt x="11028" y="8839"/>
                  </a:cubicBezTo>
                  <a:cubicBezTo>
                    <a:pt x="10694" y="10811"/>
                    <a:pt x="8906" y="13083"/>
                    <a:pt x="7085" y="13083"/>
                  </a:cubicBezTo>
                  <a:cubicBezTo>
                    <a:pt x="5548" y="13083"/>
                    <a:pt x="3726" y="10995"/>
                    <a:pt x="3409" y="8839"/>
                  </a:cubicBezTo>
                  <a:cubicBezTo>
                    <a:pt x="3392" y="8706"/>
                    <a:pt x="3325" y="8555"/>
                    <a:pt x="3225" y="8455"/>
                  </a:cubicBezTo>
                  <a:cubicBezTo>
                    <a:pt x="3125" y="8338"/>
                    <a:pt x="3058" y="8171"/>
                    <a:pt x="3008" y="7920"/>
                  </a:cubicBezTo>
                  <a:lnTo>
                    <a:pt x="3008" y="7887"/>
                  </a:lnTo>
                  <a:cubicBezTo>
                    <a:pt x="2908" y="7536"/>
                    <a:pt x="2891" y="7252"/>
                    <a:pt x="2891" y="7068"/>
                  </a:cubicBezTo>
                  <a:lnTo>
                    <a:pt x="2891" y="7068"/>
                  </a:lnTo>
                  <a:cubicBezTo>
                    <a:pt x="3843" y="7619"/>
                    <a:pt x="5414" y="7920"/>
                    <a:pt x="7168" y="7920"/>
                  </a:cubicBezTo>
                  <a:cubicBezTo>
                    <a:pt x="8839" y="7920"/>
                    <a:pt x="10326" y="7636"/>
                    <a:pt x="11346" y="7168"/>
                  </a:cubicBezTo>
                  <a:lnTo>
                    <a:pt x="11513" y="7085"/>
                  </a:lnTo>
                  <a:cubicBezTo>
                    <a:pt x="11529" y="7085"/>
                    <a:pt x="11563" y="7068"/>
                    <a:pt x="11579" y="7068"/>
                  </a:cubicBezTo>
                  <a:close/>
                  <a:moveTo>
                    <a:pt x="7185" y="0"/>
                  </a:moveTo>
                  <a:cubicBezTo>
                    <a:pt x="3225" y="0"/>
                    <a:pt x="0" y="903"/>
                    <a:pt x="0" y="2005"/>
                  </a:cubicBezTo>
                  <a:cubicBezTo>
                    <a:pt x="34" y="2607"/>
                    <a:pt x="836" y="3125"/>
                    <a:pt x="2156" y="3476"/>
                  </a:cubicBezTo>
                  <a:lnTo>
                    <a:pt x="2056" y="3793"/>
                  </a:lnTo>
                  <a:cubicBezTo>
                    <a:pt x="1153" y="3960"/>
                    <a:pt x="802" y="4161"/>
                    <a:pt x="802" y="4528"/>
                  </a:cubicBezTo>
                  <a:cubicBezTo>
                    <a:pt x="802" y="4829"/>
                    <a:pt x="1070" y="5046"/>
                    <a:pt x="1755" y="5197"/>
                  </a:cubicBezTo>
                  <a:cubicBezTo>
                    <a:pt x="1655" y="5364"/>
                    <a:pt x="1588" y="5531"/>
                    <a:pt x="1588" y="5715"/>
                  </a:cubicBezTo>
                  <a:cubicBezTo>
                    <a:pt x="1588" y="6066"/>
                    <a:pt x="1805" y="6400"/>
                    <a:pt x="2206" y="6717"/>
                  </a:cubicBezTo>
                  <a:cubicBezTo>
                    <a:pt x="2072" y="7135"/>
                    <a:pt x="2206" y="7720"/>
                    <a:pt x="2306" y="8071"/>
                  </a:cubicBezTo>
                  <a:cubicBezTo>
                    <a:pt x="2373" y="8455"/>
                    <a:pt x="2490" y="8722"/>
                    <a:pt x="2674" y="8906"/>
                  </a:cubicBezTo>
                  <a:cubicBezTo>
                    <a:pt x="2707" y="8923"/>
                    <a:pt x="2707" y="8923"/>
                    <a:pt x="2707" y="8956"/>
                  </a:cubicBezTo>
                  <a:cubicBezTo>
                    <a:pt x="3075" y="11462"/>
                    <a:pt x="5147" y="13751"/>
                    <a:pt x="7051" y="13751"/>
                  </a:cubicBezTo>
                  <a:cubicBezTo>
                    <a:pt x="9274" y="13751"/>
                    <a:pt x="11262" y="11228"/>
                    <a:pt x="11663" y="8956"/>
                  </a:cubicBezTo>
                  <a:cubicBezTo>
                    <a:pt x="11663" y="8923"/>
                    <a:pt x="11680" y="8906"/>
                    <a:pt x="11663" y="8906"/>
                  </a:cubicBezTo>
                  <a:cubicBezTo>
                    <a:pt x="11847" y="8722"/>
                    <a:pt x="11980" y="8455"/>
                    <a:pt x="12031" y="8121"/>
                  </a:cubicBezTo>
                  <a:cubicBezTo>
                    <a:pt x="12164" y="7636"/>
                    <a:pt x="12265" y="7035"/>
                    <a:pt x="12148" y="6650"/>
                  </a:cubicBezTo>
                  <a:cubicBezTo>
                    <a:pt x="13033" y="5915"/>
                    <a:pt x="12682" y="5330"/>
                    <a:pt x="12599" y="5213"/>
                  </a:cubicBezTo>
                  <a:cubicBezTo>
                    <a:pt x="13417" y="5046"/>
                    <a:pt x="13735" y="4829"/>
                    <a:pt x="13735" y="4495"/>
                  </a:cubicBezTo>
                  <a:cubicBezTo>
                    <a:pt x="13735" y="4127"/>
                    <a:pt x="13351" y="3893"/>
                    <a:pt x="12331" y="3743"/>
                  </a:cubicBezTo>
                  <a:lnTo>
                    <a:pt x="12248" y="3459"/>
                  </a:lnTo>
                  <a:cubicBezTo>
                    <a:pt x="13568" y="3075"/>
                    <a:pt x="14370" y="2573"/>
                    <a:pt x="14370" y="2005"/>
                  </a:cubicBezTo>
                  <a:cubicBezTo>
                    <a:pt x="14370" y="903"/>
                    <a:pt x="11162" y="0"/>
                    <a:pt x="7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2"/>
            <p:cNvSpPr/>
            <p:nvPr/>
          </p:nvSpPr>
          <p:spPr>
            <a:xfrm>
              <a:off x="1858000" y="2001800"/>
              <a:ext cx="501700" cy="333775"/>
            </a:xfrm>
            <a:custGeom>
              <a:rect b="b" l="l" r="r" t="t"/>
              <a:pathLst>
                <a:path extrusionOk="0" h="13351" w="20068">
                  <a:moveTo>
                    <a:pt x="12833" y="1"/>
                  </a:moveTo>
                  <a:lnTo>
                    <a:pt x="12733" y="84"/>
                  </a:lnTo>
                  <a:cubicBezTo>
                    <a:pt x="12699" y="118"/>
                    <a:pt x="12633" y="168"/>
                    <a:pt x="12582" y="201"/>
                  </a:cubicBezTo>
                  <a:cubicBezTo>
                    <a:pt x="12399" y="819"/>
                    <a:pt x="11797" y="2540"/>
                    <a:pt x="10811" y="4362"/>
                  </a:cubicBezTo>
                  <a:lnTo>
                    <a:pt x="10744" y="2975"/>
                  </a:lnTo>
                  <a:lnTo>
                    <a:pt x="10193" y="2590"/>
                  </a:lnTo>
                  <a:lnTo>
                    <a:pt x="10744" y="2189"/>
                  </a:lnTo>
                  <a:lnTo>
                    <a:pt x="10410" y="1020"/>
                  </a:lnTo>
                  <a:lnTo>
                    <a:pt x="9608" y="1020"/>
                  </a:lnTo>
                  <a:lnTo>
                    <a:pt x="9274" y="2189"/>
                  </a:lnTo>
                  <a:lnTo>
                    <a:pt x="9825" y="2590"/>
                  </a:lnTo>
                  <a:lnTo>
                    <a:pt x="9274" y="2991"/>
                  </a:lnTo>
                  <a:lnTo>
                    <a:pt x="9207" y="4395"/>
                  </a:lnTo>
                  <a:cubicBezTo>
                    <a:pt x="8221" y="2574"/>
                    <a:pt x="7620" y="819"/>
                    <a:pt x="7419" y="235"/>
                  </a:cubicBezTo>
                  <a:cubicBezTo>
                    <a:pt x="7386" y="184"/>
                    <a:pt x="7319" y="151"/>
                    <a:pt x="7286" y="101"/>
                  </a:cubicBezTo>
                  <a:lnTo>
                    <a:pt x="7186" y="17"/>
                  </a:lnTo>
                  <a:cubicBezTo>
                    <a:pt x="7186" y="17"/>
                    <a:pt x="6835" y="418"/>
                    <a:pt x="6551" y="636"/>
                  </a:cubicBezTo>
                  <a:cubicBezTo>
                    <a:pt x="5565" y="1337"/>
                    <a:pt x="3760" y="1939"/>
                    <a:pt x="3025" y="2173"/>
                  </a:cubicBezTo>
                  <a:cubicBezTo>
                    <a:pt x="2190" y="2490"/>
                    <a:pt x="1772" y="2975"/>
                    <a:pt x="1705" y="3075"/>
                  </a:cubicBezTo>
                  <a:cubicBezTo>
                    <a:pt x="185" y="5347"/>
                    <a:pt x="1" y="10460"/>
                    <a:pt x="1" y="10510"/>
                  </a:cubicBezTo>
                  <a:cubicBezTo>
                    <a:pt x="18" y="11195"/>
                    <a:pt x="201" y="11429"/>
                    <a:pt x="285" y="11446"/>
                  </a:cubicBezTo>
                  <a:cubicBezTo>
                    <a:pt x="3660" y="12950"/>
                    <a:pt x="7937" y="13351"/>
                    <a:pt x="9993" y="13351"/>
                  </a:cubicBezTo>
                  <a:lnTo>
                    <a:pt x="10059" y="13351"/>
                  </a:lnTo>
                  <a:cubicBezTo>
                    <a:pt x="12131" y="13351"/>
                    <a:pt x="16392" y="12950"/>
                    <a:pt x="19767" y="11446"/>
                  </a:cubicBezTo>
                  <a:cubicBezTo>
                    <a:pt x="19834" y="11429"/>
                    <a:pt x="20051" y="11195"/>
                    <a:pt x="20068" y="10510"/>
                  </a:cubicBezTo>
                  <a:cubicBezTo>
                    <a:pt x="20018" y="10443"/>
                    <a:pt x="19851" y="5331"/>
                    <a:pt x="18313" y="3058"/>
                  </a:cubicBezTo>
                  <a:cubicBezTo>
                    <a:pt x="18230" y="2941"/>
                    <a:pt x="17812" y="2457"/>
                    <a:pt x="16993" y="2156"/>
                  </a:cubicBezTo>
                  <a:cubicBezTo>
                    <a:pt x="16258" y="1922"/>
                    <a:pt x="14454" y="1321"/>
                    <a:pt x="13468" y="602"/>
                  </a:cubicBezTo>
                  <a:cubicBezTo>
                    <a:pt x="13167" y="402"/>
                    <a:pt x="12833" y="1"/>
                    <a:pt x="128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62"/>
          <p:cNvSpPr txBox="1"/>
          <p:nvPr>
            <p:ph idx="5" type="title"/>
          </p:nvPr>
        </p:nvSpPr>
        <p:spPr>
          <a:xfrm>
            <a:off x="6423050" y="1710150"/>
            <a:ext cx="2176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DAN JONES</a:t>
            </a:r>
            <a:endParaRPr/>
          </a:p>
        </p:txBody>
      </p:sp>
      <p:sp>
        <p:nvSpPr>
          <p:cNvPr id="976" name="Google Shape;976;p62"/>
          <p:cNvSpPr txBox="1"/>
          <p:nvPr>
            <p:ph idx="6" type="subTitle"/>
          </p:nvPr>
        </p:nvSpPr>
        <p:spPr>
          <a:xfrm>
            <a:off x="6422950" y="2144275"/>
            <a:ext cx="217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talk a bit about this person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3"/>
          <p:cNvSpPr txBox="1"/>
          <p:nvPr>
            <p:ph type="title"/>
          </p:nvPr>
        </p:nvSpPr>
        <p:spPr>
          <a:xfrm>
            <a:off x="715100" y="1230900"/>
            <a:ext cx="7713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982" name="Google Shape;982;p63"/>
          <p:cNvSpPr/>
          <p:nvPr/>
        </p:nvSpPr>
        <p:spPr>
          <a:xfrm>
            <a:off x="4399275" y="2604520"/>
            <a:ext cx="7591449" cy="2713359"/>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64"/>
          <p:cNvSpPr/>
          <p:nvPr/>
        </p:nvSpPr>
        <p:spPr>
          <a:xfrm>
            <a:off x="6030125" y="31133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88" name="Google Shape;988;p64"/>
          <p:cNvSpPr/>
          <p:nvPr/>
        </p:nvSpPr>
        <p:spPr>
          <a:xfrm>
            <a:off x="6030125" y="17417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89" name="Google Shape;989;p64"/>
          <p:cNvSpPr/>
          <p:nvPr/>
        </p:nvSpPr>
        <p:spPr>
          <a:xfrm>
            <a:off x="3303850" y="31133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90" name="Google Shape;990;p64"/>
          <p:cNvSpPr/>
          <p:nvPr/>
        </p:nvSpPr>
        <p:spPr>
          <a:xfrm>
            <a:off x="3303850" y="17417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91" name="Google Shape;991;p64"/>
          <p:cNvSpPr/>
          <p:nvPr/>
        </p:nvSpPr>
        <p:spPr>
          <a:xfrm>
            <a:off x="577575" y="31133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92" name="Google Shape;992;p64"/>
          <p:cNvSpPr/>
          <p:nvPr/>
        </p:nvSpPr>
        <p:spPr>
          <a:xfrm>
            <a:off x="577575" y="17417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93" name="Google Shape;993;p64"/>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994" name="Google Shape;994;p64"/>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MAYBE YOU NEED SIX COLUMNS</a:t>
            </a:r>
            <a:endParaRPr/>
          </a:p>
        </p:txBody>
      </p:sp>
      <p:sp>
        <p:nvSpPr>
          <p:cNvPr id="995" name="Google Shape;995;p64"/>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a:t>
            </a:r>
            <a:endParaRPr/>
          </a:p>
        </p:txBody>
      </p:sp>
      <p:sp>
        <p:nvSpPr>
          <p:cNvPr id="996" name="Google Shape;996;p64"/>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997" name="Google Shape;997;p64"/>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998" name="Google Shape;998;p64"/>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999" name="Google Shape;999;p64"/>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1000" name="Google Shape;1000;p64"/>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001" name="Google Shape;1001;p64"/>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002" name="Google Shape;1002;p64"/>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003" name="Google Shape;1003;p64"/>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004" name="Google Shape;1004;p64"/>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005" name="Google Shape;1005;p64"/>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grpSp>
        <p:nvGrpSpPr>
          <p:cNvPr id="1006" name="Google Shape;1006;p64"/>
          <p:cNvGrpSpPr/>
          <p:nvPr/>
        </p:nvGrpSpPr>
        <p:grpSpPr>
          <a:xfrm>
            <a:off x="677760" y="2017926"/>
            <a:ext cx="405520" cy="461396"/>
            <a:chOff x="1529350" y="258825"/>
            <a:chExt cx="423475" cy="481825"/>
          </a:xfrm>
        </p:grpSpPr>
        <p:sp>
          <p:nvSpPr>
            <p:cNvPr id="1007" name="Google Shape;1007;p6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8" name="Google Shape;1008;p6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09" name="Google Shape;1009;p64"/>
          <p:cNvGrpSpPr/>
          <p:nvPr/>
        </p:nvGrpSpPr>
        <p:grpSpPr>
          <a:xfrm>
            <a:off x="674031" y="3281168"/>
            <a:ext cx="415335" cy="460510"/>
            <a:chOff x="3300325" y="249875"/>
            <a:chExt cx="433725" cy="480900"/>
          </a:xfrm>
        </p:grpSpPr>
        <p:sp>
          <p:nvSpPr>
            <p:cNvPr id="1010" name="Google Shape;1010;p6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1" name="Google Shape;1011;p6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2" name="Google Shape;1012;p6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3" name="Google Shape;1013;p6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4" name="Google Shape;1014;p6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5" name="Google Shape;1015;p6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6" name="Google Shape;1016;p64"/>
          <p:cNvGrpSpPr/>
          <p:nvPr/>
        </p:nvGrpSpPr>
        <p:grpSpPr>
          <a:xfrm>
            <a:off x="3436883" y="2017912"/>
            <a:ext cx="467093" cy="461443"/>
            <a:chOff x="3858100" y="1435075"/>
            <a:chExt cx="487775" cy="481875"/>
          </a:xfrm>
        </p:grpSpPr>
        <p:sp>
          <p:nvSpPr>
            <p:cNvPr id="1017" name="Google Shape;1017;p6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8" name="Google Shape;1018;p6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9" name="Google Shape;1019;p6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0" name="Google Shape;1020;p6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1" name="Google Shape;1021;p6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2" name="Google Shape;1022;p64"/>
          <p:cNvGrpSpPr/>
          <p:nvPr/>
        </p:nvGrpSpPr>
        <p:grpSpPr>
          <a:xfrm>
            <a:off x="3475991" y="3280721"/>
            <a:ext cx="397236" cy="461396"/>
            <a:chOff x="4492800" y="2027925"/>
            <a:chExt cx="414825" cy="481825"/>
          </a:xfrm>
        </p:grpSpPr>
        <p:sp>
          <p:nvSpPr>
            <p:cNvPr id="1023" name="Google Shape;1023;p6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4" name="Google Shape;1024;p6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5" name="Google Shape;1025;p64"/>
          <p:cNvGrpSpPr/>
          <p:nvPr/>
        </p:nvGrpSpPr>
        <p:grpSpPr>
          <a:xfrm>
            <a:off x="6172171" y="3280729"/>
            <a:ext cx="461396" cy="461396"/>
            <a:chOff x="1492675" y="4992125"/>
            <a:chExt cx="481825" cy="481825"/>
          </a:xfrm>
        </p:grpSpPr>
        <p:sp>
          <p:nvSpPr>
            <p:cNvPr id="1026" name="Google Shape;1026;p6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7" name="Google Shape;1027;p6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8" name="Google Shape;1028;p64"/>
          <p:cNvGrpSpPr/>
          <p:nvPr/>
        </p:nvGrpSpPr>
        <p:grpSpPr>
          <a:xfrm>
            <a:off x="6171536" y="2040040"/>
            <a:ext cx="462688" cy="461420"/>
            <a:chOff x="3270450" y="3213625"/>
            <a:chExt cx="483175" cy="481850"/>
          </a:xfrm>
        </p:grpSpPr>
        <p:sp>
          <p:nvSpPr>
            <p:cNvPr id="1029" name="Google Shape;1029;p6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0" name="Google Shape;1030;p6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65"/>
          <p:cNvSpPr txBox="1"/>
          <p:nvPr>
            <p:ph idx="1" type="subTitle"/>
          </p:nvPr>
        </p:nvSpPr>
        <p:spPr>
          <a:xfrm>
            <a:off x="2304800" y="3284350"/>
            <a:ext cx="45342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036" name="Google Shape;1036;p65"/>
          <p:cNvSpPr txBox="1"/>
          <p:nvPr>
            <p:ph type="title"/>
          </p:nvPr>
        </p:nvSpPr>
        <p:spPr>
          <a:xfrm>
            <a:off x="715100" y="1396950"/>
            <a:ext cx="7713600" cy="210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grpSp>
        <p:nvGrpSpPr>
          <p:cNvPr id="1037" name="Google Shape;1037;p65"/>
          <p:cNvGrpSpPr/>
          <p:nvPr/>
        </p:nvGrpSpPr>
        <p:grpSpPr>
          <a:xfrm flipH="1">
            <a:off x="5661981" y="540095"/>
            <a:ext cx="1618453" cy="779423"/>
            <a:chOff x="1329477" y="1798619"/>
            <a:chExt cx="1171773" cy="564308"/>
          </a:xfrm>
        </p:grpSpPr>
        <p:sp>
          <p:nvSpPr>
            <p:cNvPr id="1038" name="Google Shape;1038;p65"/>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5"/>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5"/>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5"/>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5"/>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5"/>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5"/>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5"/>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5"/>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5"/>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5"/>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5"/>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5"/>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5"/>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5"/>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5"/>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66"/>
          <p:cNvSpPr txBox="1"/>
          <p:nvPr>
            <p:ph idx="1" type="subTitle"/>
          </p:nvPr>
        </p:nvSpPr>
        <p:spPr>
          <a:xfrm>
            <a:off x="4581970" y="3162225"/>
            <a:ext cx="3414600" cy="13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Images reveal large amounts of data, so remember: use an image instead of a long text. Your audience will appreciate it</a:t>
            </a:r>
            <a:endParaRPr>
              <a:solidFill>
                <a:schemeClr val="dk2"/>
              </a:solidFill>
            </a:endParaRPr>
          </a:p>
        </p:txBody>
      </p:sp>
      <p:sp>
        <p:nvSpPr>
          <p:cNvPr id="1059" name="Google Shape;1059;p66"/>
          <p:cNvSpPr txBox="1"/>
          <p:nvPr>
            <p:ph type="title"/>
          </p:nvPr>
        </p:nvSpPr>
        <p:spPr>
          <a:xfrm>
            <a:off x="4581975" y="761024"/>
            <a:ext cx="3717300" cy="240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pic>
        <p:nvPicPr>
          <p:cNvPr id="1060" name="Google Shape;1060;p66"/>
          <p:cNvPicPr preferRelativeResize="0"/>
          <p:nvPr/>
        </p:nvPicPr>
        <p:blipFill rotWithShape="1">
          <a:blip r:embed="rId3">
            <a:alphaModFix/>
          </a:blip>
          <a:srcRect b="0" l="26158" r="19071" t="0"/>
          <a:stretch/>
        </p:blipFill>
        <p:spPr>
          <a:xfrm>
            <a:off x="0" y="0"/>
            <a:ext cx="4233201" cy="5143499"/>
          </a:xfrm>
          <a:prstGeom prst="rect">
            <a:avLst/>
          </a:prstGeom>
          <a:noFill/>
          <a:ln>
            <a:noFill/>
          </a:ln>
        </p:spPr>
      </p:pic>
      <p:sp>
        <p:nvSpPr>
          <p:cNvPr id="1061" name="Google Shape;1061;p66"/>
          <p:cNvSpPr/>
          <p:nvPr/>
        </p:nvSpPr>
        <p:spPr>
          <a:xfrm>
            <a:off x="1981951" y="38558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6"/>
          <p:cNvSpPr/>
          <p:nvPr/>
        </p:nvSpPr>
        <p:spPr>
          <a:xfrm>
            <a:off x="47400"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3" name="Google Shape;1063;p66"/>
          <p:cNvGrpSpPr/>
          <p:nvPr/>
        </p:nvGrpSpPr>
        <p:grpSpPr>
          <a:xfrm>
            <a:off x="7662190" y="111956"/>
            <a:ext cx="1252660" cy="1204643"/>
            <a:chOff x="7384701" y="199425"/>
            <a:chExt cx="1572114" cy="1511851"/>
          </a:xfrm>
        </p:grpSpPr>
        <p:sp>
          <p:nvSpPr>
            <p:cNvPr id="1064" name="Google Shape;1064;p6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67"/>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You can replace the image on the screen with your own work. Just right-click on it and select “Replace image”</a:t>
            </a:r>
            <a:endParaRPr>
              <a:solidFill>
                <a:schemeClr val="dk2"/>
              </a:solidFill>
            </a:endParaRPr>
          </a:p>
        </p:txBody>
      </p:sp>
      <p:sp>
        <p:nvSpPr>
          <p:cNvPr id="1072" name="Google Shape;1072;p67"/>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DESKTOP SOFTWARE</a:t>
            </a:r>
            <a:endParaRPr/>
          </a:p>
        </p:txBody>
      </p:sp>
      <p:grpSp>
        <p:nvGrpSpPr>
          <p:cNvPr id="1073" name="Google Shape;1073;p67"/>
          <p:cNvGrpSpPr/>
          <p:nvPr/>
        </p:nvGrpSpPr>
        <p:grpSpPr>
          <a:xfrm>
            <a:off x="4392876" y="1277420"/>
            <a:ext cx="3772384" cy="2487095"/>
            <a:chOff x="4892672" y="2001884"/>
            <a:chExt cx="3059269" cy="2016945"/>
          </a:xfrm>
        </p:grpSpPr>
        <p:sp>
          <p:nvSpPr>
            <p:cNvPr id="1074" name="Google Shape;1074;p67"/>
            <p:cNvSpPr/>
            <p:nvPr/>
          </p:nvSpPr>
          <p:spPr>
            <a:xfrm>
              <a:off x="4999516" y="2001884"/>
              <a:ext cx="2844857" cy="1870281"/>
            </a:xfrm>
            <a:custGeom>
              <a:rect b="b" l="l" r="r" t="t"/>
              <a:pathLst>
                <a:path extrusionOk="0" h="111260" w="169236">
                  <a:moveTo>
                    <a:pt x="5845" y="0"/>
                  </a:moveTo>
                  <a:cubicBezTo>
                    <a:pt x="2603" y="0"/>
                    <a:pt x="0" y="2645"/>
                    <a:pt x="0" y="5888"/>
                  </a:cubicBezTo>
                  <a:lnTo>
                    <a:pt x="0" y="105373"/>
                  </a:lnTo>
                  <a:cubicBezTo>
                    <a:pt x="0" y="108658"/>
                    <a:pt x="2603" y="111260"/>
                    <a:pt x="5845" y="111260"/>
                  </a:cubicBezTo>
                  <a:lnTo>
                    <a:pt x="163391" y="111260"/>
                  </a:lnTo>
                  <a:cubicBezTo>
                    <a:pt x="166633" y="111260"/>
                    <a:pt x="169236" y="108658"/>
                    <a:pt x="169236" y="105373"/>
                  </a:cubicBezTo>
                  <a:lnTo>
                    <a:pt x="169236" y="5888"/>
                  </a:lnTo>
                  <a:cubicBezTo>
                    <a:pt x="169236" y="2645"/>
                    <a:pt x="166633" y="0"/>
                    <a:pt x="163391" y="0"/>
                  </a:cubicBezTo>
                  <a:close/>
                </a:path>
              </a:pathLst>
            </a:cu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7"/>
            <p:cNvSpPr/>
            <p:nvPr/>
          </p:nvSpPr>
          <p:spPr>
            <a:xfrm>
              <a:off x="4892672" y="3873960"/>
              <a:ext cx="3059269" cy="144869"/>
            </a:xfrm>
            <a:custGeom>
              <a:rect b="b" l="l" r="r" t="t"/>
              <a:pathLst>
                <a:path extrusionOk="0" h="8618" w="181991">
                  <a:moveTo>
                    <a:pt x="0" y="0"/>
                  </a:moveTo>
                  <a:lnTo>
                    <a:pt x="181991" y="0"/>
                  </a:lnTo>
                  <a:lnTo>
                    <a:pt x="181991" y="5248"/>
                  </a:lnTo>
                  <a:cubicBezTo>
                    <a:pt x="181991" y="7125"/>
                    <a:pt x="180455" y="8618"/>
                    <a:pt x="178621" y="8618"/>
                  </a:cubicBezTo>
                  <a:lnTo>
                    <a:pt x="3370" y="8618"/>
                  </a:lnTo>
                  <a:cubicBezTo>
                    <a:pt x="1493" y="8618"/>
                    <a:pt x="0" y="7125"/>
                    <a:pt x="0" y="5248"/>
                  </a:cubicBezTo>
                  <a:close/>
                </a:path>
              </a:pathLst>
            </a:cu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6" name="Google Shape;1076;p67"/>
          <p:cNvPicPr preferRelativeResize="0"/>
          <p:nvPr/>
        </p:nvPicPr>
        <p:blipFill rotWithShape="1">
          <a:blip r:embed="rId3">
            <a:alphaModFix/>
          </a:blip>
          <a:srcRect b="0" l="2758" r="2768" t="0"/>
          <a:stretch/>
        </p:blipFill>
        <p:spPr>
          <a:xfrm>
            <a:off x="4620073" y="1384125"/>
            <a:ext cx="3317400" cy="1975200"/>
          </a:xfrm>
          <a:prstGeom prst="roundRect">
            <a:avLst>
              <a:gd fmla="val 5034" name="adj"/>
            </a:avLst>
          </a:prstGeom>
          <a:noFill/>
          <a:ln cap="flat" cmpd="sng" w="19050">
            <a:solidFill>
              <a:schemeClr val="accent1"/>
            </a:solidFill>
            <a:prstDash val="solid"/>
            <a:round/>
            <a:headEnd len="sm" w="sm" type="none"/>
            <a:tailEnd len="sm" w="sm" type="none"/>
          </a:ln>
        </p:spPr>
      </p:pic>
      <p:sp>
        <p:nvSpPr>
          <p:cNvPr id="1077" name="Google Shape;1077;p67"/>
          <p:cNvSpPr/>
          <p:nvPr/>
        </p:nvSpPr>
        <p:spPr>
          <a:xfrm>
            <a:off x="6201197" y="3366939"/>
            <a:ext cx="181283" cy="180391"/>
          </a:xfrm>
          <a:custGeom>
            <a:rect b="b" l="l" r="r" t="t"/>
            <a:pathLst>
              <a:path extrusionOk="0" h="8703" w="8746">
                <a:moveTo>
                  <a:pt x="3754" y="8703"/>
                </a:moveTo>
                <a:cubicBezTo>
                  <a:pt x="7082" y="8703"/>
                  <a:pt x="8746" y="4693"/>
                  <a:pt x="6399" y="2346"/>
                </a:cubicBezTo>
                <a:cubicBezTo>
                  <a:pt x="4053" y="0"/>
                  <a:pt x="0" y="1664"/>
                  <a:pt x="0" y="4991"/>
                </a:cubicBezTo>
                <a:cubicBezTo>
                  <a:pt x="0" y="7039"/>
                  <a:pt x="1707" y="8703"/>
                  <a:pt x="3754" y="87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7"/>
          <p:cNvSpPr/>
          <p:nvPr/>
        </p:nvSpPr>
        <p:spPr>
          <a:xfrm>
            <a:off x="-639275" y="3660025"/>
            <a:ext cx="4668631" cy="15960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7"/>
          <p:cNvSpPr/>
          <p:nvPr/>
        </p:nvSpPr>
        <p:spPr>
          <a:xfrm>
            <a:off x="641632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68"/>
          <p:cNvSpPr txBox="1"/>
          <p:nvPr>
            <p:ph type="title"/>
          </p:nvPr>
        </p:nvSpPr>
        <p:spPr>
          <a:xfrm>
            <a:off x="4581975" y="1117325"/>
            <a:ext cx="37173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WEBSITE FOR PHONES</a:t>
            </a:r>
            <a:endParaRPr/>
          </a:p>
        </p:txBody>
      </p:sp>
      <p:sp>
        <p:nvSpPr>
          <p:cNvPr id="1085" name="Google Shape;1085;p68"/>
          <p:cNvSpPr txBox="1"/>
          <p:nvPr>
            <p:ph idx="1" type="subTitle"/>
          </p:nvPr>
        </p:nvSpPr>
        <p:spPr>
          <a:xfrm>
            <a:off x="4581970" y="2410325"/>
            <a:ext cx="3414600" cy="13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You can replace the image on the screen with your own work. Just right-click on it and select “Replace image”</a:t>
            </a:r>
            <a:endParaRPr>
              <a:solidFill>
                <a:schemeClr val="dk2"/>
              </a:solidFill>
            </a:endParaRPr>
          </a:p>
        </p:txBody>
      </p:sp>
      <p:sp>
        <p:nvSpPr>
          <p:cNvPr id="1086" name="Google Shape;1086;p68"/>
          <p:cNvSpPr/>
          <p:nvPr/>
        </p:nvSpPr>
        <p:spPr>
          <a:xfrm>
            <a:off x="1290868" y="914893"/>
            <a:ext cx="1854424" cy="3420409"/>
          </a:xfrm>
          <a:custGeom>
            <a:rect b="b" l="l" r="r" t="t"/>
            <a:pathLst>
              <a:path extrusionOk="0" h="56866" w="27381">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7" name="Google Shape;1087;p68"/>
          <p:cNvPicPr preferRelativeResize="0"/>
          <p:nvPr/>
        </p:nvPicPr>
        <p:blipFill rotWithShape="1">
          <a:blip r:embed="rId3">
            <a:alphaModFix/>
          </a:blip>
          <a:srcRect b="0" l="12996" r="52640" t="0"/>
          <a:stretch/>
        </p:blipFill>
        <p:spPr>
          <a:xfrm>
            <a:off x="1386688" y="1250544"/>
            <a:ext cx="1662720" cy="2721773"/>
          </a:xfrm>
          <a:prstGeom prst="rect">
            <a:avLst/>
          </a:prstGeom>
          <a:noFill/>
          <a:ln cap="flat" cmpd="sng" w="19050">
            <a:solidFill>
              <a:schemeClr val="accent1"/>
            </a:solidFill>
            <a:prstDash val="solid"/>
            <a:round/>
            <a:headEnd len="sm" w="sm" type="none"/>
            <a:tailEnd len="sm" w="sm" type="none"/>
          </a:ln>
        </p:spPr>
      </p:pic>
      <p:sp>
        <p:nvSpPr>
          <p:cNvPr id="1088" name="Google Shape;1088;p68"/>
          <p:cNvSpPr/>
          <p:nvPr/>
        </p:nvSpPr>
        <p:spPr>
          <a:xfrm>
            <a:off x="2029902" y="1024432"/>
            <a:ext cx="376429" cy="62012"/>
          </a:xfrm>
          <a:custGeom>
            <a:rect b="b" l="l" r="r" t="t"/>
            <a:pathLst>
              <a:path extrusionOk="0" h="1031" w="5558">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8"/>
          <p:cNvSpPr/>
          <p:nvPr/>
        </p:nvSpPr>
        <p:spPr>
          <a:xfrm>
            <a:off x="5141125" y="3660025"/>
            <a:ext cx="4668631" cy="15960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8"/>
          <p:cNvSpPr/>
          <p:nvPr/>
        </p:nvSpPr>
        <p:spPr>
          <a:xfrm>
            <a:off x="4276726" y="3673913"/>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8"/>
          <p:cNvSpPr/>
          <p:nvPr/>
        </p:nvSpPr>
        <p:spPr>
          <a:xfrm>
            <a:off x="641632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69"/>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You can replace the image on the screen with your own work. Just right-click on it and select “Replace image”</a:t>
            </a:r>
            <a:endParaRPr>
              <a:solidFill>
                <a:schemeClr val="dk2"/>
              </a:solidFill>
            </a:endParaRPr>
          </a:p>
        </p:txBody>
      </p:sp>
      <p:sp>
        <p:nvSpPr>
          <p:cNvPr id="1097" name="Google Shape;1097;p69"/>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APP</a:t>
            </a:r>
            <a:endParaRPr/>
          </a:p>
        </p:txBody>
      </p:sp>
      <p:sp>
        <p:nvSpPr>
          <p:cNvPr id="1098" name="Google Shape;1098;p69"/>
          <p:cNvSpPr/>
          <p:nvPr/>
        </p:nvSpPr>
        <p:spPr>
          <a:xfrm>
            <a:off x="5538300" y="1177050"/>
            <a:ext cx="2144400" cy="2910300"/>
          </a:xfrm>
          <a:prstGeom prst="roundRect">
            <a:avLst>
              <a:gd fmla="val 6015" name="adj"/>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9" name="Google Shape;1099;p69"/>
          <p:cNvPicPr preferRelativeResize="0"/>
          <p:nvPr/>
        </p:nvPicPr>
        <p:blipFill rotWithShape="1">
          <a:blip r:embed="rId3">
            <a:alphaModFix/>
          </a:blip>
          <a:srcRect b="0" l="-613" r="54155" t="0"/>
          <a:stretch/>
        </p:blipFill>
        <p:spPr>
          <a:xfrm>
            <a:off x="5635013" y="1290221"/>
            <a:ext cx="1950974" cy="2362250"/>
          </a:xfrm>
          <a:prstGeom prst="rect">
            <a:avLst/>
          </a:prstGeom>
          <a:noFill/>
          <a:ln cap="flat" cmpd="sng" w="19050">
            <a:solidFill>
              <a:schemeClr val="accent1"/>
            </a:solidFill>
            <a:prstDash val="solid"/>
            <a:round/>
            <a:headEnd len="sm" w="sm" type="none"/>
            <a:tailEnd len="sm" w="sm" type="none"/>
          </a:ln>
        </p:spPr>
      </p:pic>
      <p:sp>
        <p:nvSpPr>
          <p:cNvPr id="1100" name="Google Shape;1100;p69"/>
          <p:cNvSpPr/>
          <p:nvPr/>
        </p:nvSpPr>
        <p:spPr>
          <a:xfrm>
            <a:off x="6517800" y="3761275"/>
            <a:ext cx="185400" cy="185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69"/>
          <p:cNvGrpSpPr/>
          <p:nvPr/>
        </p:nvGrpSpPr>
        <p:grpSpPr>
          <a:xfrm>
            <a:off x="169140" y="111956"/>
            <a:ext cx="1252660" cy="1204643"/>
            <a:chOff x="7384701" y="199425"/>
            <a:chExt cx="1572114" cy="1511851"/>
          </a:xfrm>
        </p:grpSpPr>
        <p:sp>
          <p:nvSpPr>
            <p:cNvPr id="1102" name="Google Shape;1102;p69"/>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9"/>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9"/>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9"/>
          <p:cNvSpPr/>
          <p:nvPr/>
        </p:nvSpPr>
        <p:spPr>
          <a:xfrm>
            <a:off x="163251" y="38558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9"/>
          <p:cNvSpPr/>
          <p:nvPr/>
        </p:nvSpPr>
        <p:spPr>
          <a:xfrm>
            <a:off x="6553375" y="177638"/>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70"/>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Freight-only flights</a:t>
            </a:r>
            <a:endParaRPr/>
          </a:p>
        </p:txBody>
      </p:sp>
      <p:sp>
        <p:nvSpPr>
          <p:cNvPr id="1112" name="Google Shape;1112;p70"/>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Recreational flights</a:t>
            </a:r>
            <a:endParaRPr/>
          </a:p>
        </p:txBody>
      </p:sp>
      <p:sp>
        <p:nvSpPr>
          <p:cNvPr id="1113" name="Google Shape;1113;p70"/>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AIR TRAFFIC</a:t>
            </a:r>
            <a:endParaRPr/>
          </a:p>
        </p:txBody>
      </p:sp>
      <p:sp>
        <p:nvSpPr>
          <p:cNvPr id="1114" name="Google Shape;1114;p70"/>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Passenger &amp; freight flights</a:t>
            </a:r>
            <a:endParaRPr/>
          </a:p>
        </p:txBody>
      </p:sp>
      <p:sp>
        <p:nvSpPr>
          <p:cNvPr id="1115" name="Google Shape;1115;p70"/>
          <p:cNvSpPr txBox="1"/>
          <p:nvPr>
            <p:ph idx="4" type="title"/>
          </p:nvPr>
        </p:nvSpPr>
        <p:spPr>
          <a:xfrm>
            <a:off x="1156775" y="3195725"/>
            <a:ext cx="1558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1116" name="Google Shape;1116;p70"/>
          <p:cNvSpPr txBox="1"/>
          <p:nvPr>
            <p:ph idx="5" type="title"/>
          </p:nvPr>
        </p:nvSpPr>
        <p:spPr>
          <a:xfrm>
            <a:off x="3792875" y="3195725"/>
            <a:ext cx="1558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26</a:t>
            </a:r>
            <a:r>
              <a:rPr lang="en"/>
              <a:t>%</a:t>
            </a:r>
            <a:endParaRPr/>
          </a:p>
        </p:txBody>
      </p:sp>
      <p:sp>
        <p:nvSpPr>
          <p:cNvPr id="1117" name="Google Shape;1117;p70"/>
          <p:cNvSpPr txBox="1"/>
          <p:nvPr>
            <p:ph idx="6" type="title"/>
          </p:nvPr>
        </p:nvSpPr>
        <p:spPr>
          <a:xfrm>
            <a:off x="6429250" y="3195725"/>
            <a:ext cx="1558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66</a:t>
            </a:r>
            <a:r>
              <a:rPr lang="en"/>
              <a:t>%</a:t>
            </a:r>
            <a:endParaRPr/>
          </a:p>
        </p:txBody>
      </p:sp>
      <p:grpSp>
        <p:nvGrpSpPr>
          <p:cNvPr id="1118" name="Google Shape;1118;p70"/>
          <p:cNvGrpSpPr/>
          <p:nvPr/>
        </p:nvGrpSpPr>
        <p:grpSpPr>
          <a:xfrm>
            <a:off x="1156590" y="1633705"/>
            <a:ext cx="1558474" cy="1558474"/>
            <a:chOff x="4049800" y="640400"/>
            <a:chExt cx="858900" cy="858900"/>
          </a:xfrm>
        </p:grpSpPr>
        <p:sp>
          <p:nvSpPr>
            <p:cNvPr id="1119" name="Google Shape;1119;p70"/>
            <p:cNvSpPr/>
            <p:nvPr/>
          </p:nvSpPr>
          <p:spPr>
            <a:xfrm>
              <a:off x="4049800" y="640400"/>
              <a:ext cx="858900" cy="858900"/>
            </a:xfrm>
            <a:prstGeom prst="donut">
              <a:avLst>
                <a:gd fmla="val 25000" name="adj"/>
              </a:avLst>
            </a:prstGeom>
            <a:solidFill>
              <a:schemeClr val="dk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0"/>
            <p:cNvSpPr/>
            <p:nvPr/>
          </p:nvSpPr>
          <p:spPr>
            <a:xfrm>
              <a:off x="4049800" y="640400"/>
              <a:ext cx="858900" cy="858900"/>
            </a:xfrm>
            <a:prstGeom prst="blockArc">
              <a:avLst>
                <a:gd fmla="val 16183068" name="adj1"/>
                <a:gd fmla="val 17912579" name="adj2"/>
                <a:gd fmla="val 24348" name="adj3"/>
              </a:avLst>
            </a:prstGeom>
            <a:solidFill>
              <a:schemeClr val="lt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70"/>
          <p:cNvGrpSpPr/>
          <p:nvPr/>
        </p:nvGrpSpPr>
        <p:grpSpPr>
          <a:xfrm rot="5400000">
            <a:off x="3792893" y="1633705"/>
            <a:ext cx="1558474" cy="1558474"/>
            <a:chOff x="4049800" y="640400"/>
            <a:chExt cx="858900" cy="858900"/>
          </a:xfrm>
        </p:grpSpPr>
        <p:sp>
          <p:nvSpPr>
            <p:cNvPr id="1122" name="Google Shape;1122;p70"/>
            <p:cNvSpPr/>
            <p:nvPr/>
          </p:nvSpPr>
          <p:spPr>
            <a:xfrm>
              <a:off x="4049800" y="640400"/>
              <a:ext cx="858900" cy="858900"/>
            </a:xfrm>
            <a:prstGeom prst="donut">
              <a:avLst>
                <a:gd fmla="val 25000" name="adj"/>
              </a:avLst>
            </a:prstGeom>
            <a:solidFill>
              <a:schemeClr val="dk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0"/>
            <p:cNvSpPr/>
            <p:nvPr/>
          </p:nvSpPr>
          <p:spPr>
            <a:xfrm>
              <a:off x="4049800" y="640400"/>
              <a:ext cx="858900" cy="858900"/>
            </a:xfrm>
            <a:prstGeom prst="blockArc">
              <a:avLst>
                <a:gd fmla="val 10834398" name="adj1"/>
                <a:gd fmla="val 16355998" name="adj2"/>
                <a:gd fmla="val 24916" name="adj3"/>
              </a:avLst>
            </a:prstGeom>
            <a:solidFill>
              <a:schemeClr val="lt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70"/>
          <p:cNvGrpSpPr/>
          <p:nvPr/>
        </p:nvGrpSpPr>
        <p:grpSpPr>
          <a:xfrm rot="10800000">
            <a:off x="6429183" y="1633705"/>
            <a:ext cx="1558474" cy="1558474"/>
            <a:chOff x="4049800" y="640400"/>
            <a:chExt cx="858900" cy="858900"/>
          </a:xfrm>
        </p:grpSpPr>
        <p:sp>
          <p:nvSpPr>
            <p:cNvPr id="1125" name="Google Shape;1125;p70"/>
            <p:cNvSpPr/>
            <p:nvPr/>
          </p:nvSpPr>
          <p:spPr>
            <a:xfrm>
              <a:off x="4049800" y="640400"/>
              <a:ext cx="858900" cy="858900"/>
            </a:xfrm>
            <a:prstGeom prst="donut">
              <a:avLst>
                <a:gd fmla="val 25000" name="adj"/>
              </a:avLst>
            </a:prstGeom>
            <a:solidFill>
              <a:schemeClr val="dk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0"/>
            <p:cNvSpPr/>
            <p:nvPr/>
          </p:nvSpPr>
          <p:spPr>
            <a:xfrm>
              <a:off x="4049800" y="640400"/>
              <a:ext cx="858900" cy="858900"/>
            </a:xfrm>
            <a:prstGeom prst="blockArc">
              <a:avLst>
                <a:gd fmla="val 5365674" name="adj1"/>
                <a:gd fmla="val 18767135" name="adj2"/>
                <a:gd fmla="val 24415" name="adj3"/>
              </a:avLst>
            </a:prstGeom>
            <a:solidFill>
              <a:schemeClr val="lt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71"/>
          <p:cNvSpPr txBox="1"/>
          <p:nvPr/>
        </p:nvSpPr>
        <p:spPr>
          <a:xfrm>
            <a:off x="831250" y="1733550"/>
            <a:ext cx="7481400" cy="22554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ctr" bIns="91425" lIns="91425" spcFirstLastPara="1" rIns="91425" wrap="square" tIns="91425">
            <a:noAutofit/>
          </a:bodyPr>
          <a:lstStyle/>
          <a:p>
            <a:pPr indent="0" lvl="0" marL="0" rtl="0" algn="l">
              <a:spcBef>
                <a:spcPts val="0"/>
              </a:spcBef>
              <a:spcAft>
                <a:spcPts val="1600"/>
              </a:spcAft>
              <a:buNone/>
            </a:pPr>
            <a:r>
              <a:t/>
            </a:r>
            <a:endParaRPr sz="1600">
              <a:solidFill>
                <a:srgbClr val="0F4B7E"/>
              </a:solidFill>
              <a:latin typeface="Lato"/>
              <a:ea typeface="Lato"/>
              <a:cs typeface="Lato"/>
              <a:sym typeface="Lato"/>
            </a:endParaRPr>
          </a:p>
        </p:txBody>
      </p:sp>
      <p:sp>
        <p:nvSpPr>
          <p:cNvPr id="1132" name="Google Shape;1132;p71"/>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THIS IS A TABLE</a:t>
            </a:r>
            <a:endParaRPr/>
          </a:p>
        </p:txBody>
      </p:sp>
      <p:graphicFrame>
        <p:nvGraphicFramePr>
          <p:cNvPr id="1133" name="Google Shape;1133;p71"/>
          <p:cNvGraphicFramePr/>
          <p:nvPr/>
        </p:nvGraphicFramePr>
        <p:xfrm>
          <a:off x="831250" y="1733550"/>
          <a:ext cx="3000000" cy="3000000"/>
        </p:xfrm>
        <a:graphic>
          <a:graphicData uri="http://schemas.openxmlformats.org/drawingml/2006/table">
            <a:tbl>
              <a:tblPr>
                <a:noFill/>
                <a:tableStyleId>{5B8A71E1-E7EA-412A-A560-7BD908C1C667}</a:tableStyleId>
              </a:tblPr>
              <a:tblGrid>
                <a:gridCol w="1496300"/>
                <a:gridCol w="1496300"/>
                <a:gridCol w="1496300"/>
                <a:gridCol w="1496300"/>
                <a:gridCol w="1496300"/>
              </a:tblGrid>
              <a:tr h="792450">
                <a:tc>
                  <a:txBody>
                    <a:bodyPr/>
                    <a:lstStyle/>
                    <a:p>
                      <a:pPr indent="0" lvl="0" marL="0" rtl="0" algn="ctr">
                        <a:spcBef>
                          <a:spcPts val="0"/>
                        </a:spcBef>
                        <a:spcAft>
                          <a:spcPts val="0"/>
                        </a:spcAft>
                        <a:buNone/>
                      </a:pPr>
                      <a:r>
                        <a:t/>
                      </a:r>
                      <a:endParaRPr sz="2000">
                        <a:solidFill>
                          <a:srgbClr val="F2F2F2"/>
                        </a:solidFill>
                        <a:latin typeface="Lato"/>
                        <a:ea typeface="Lato"/>
                        <a:cs typeface="Lato"/>
                        <a:sym typeface="Lat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MERCURY</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VENUS</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EARTH</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MARS</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JUPITER</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1.25</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2.33</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5.4</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0.75</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SATURN</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721</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274</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640</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88</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NEPTUNE</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121</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726</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853</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500</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5"/>
          <p:cNvSpPr/>
          <p:nvPr/>
        </p:nvSpPr>
        <p:spPr>
          <a:xfrm>
            <a:off x="540000" y="144490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392" name="Google Shape;392;p45"/>
          <p:cNvSpPr/>
          <p:nvPr/>
        </p:nvSpPr>
        <p:spPr>
          <a:xfrm>
            <a:off x="4670775" y="144490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393" name="Google Shape;393;p45"/>
          <p:cNvSpPr/>
          <p:nvPr/>
        </p:nvSpPr>
        <p:spPr>
          <a:xfrm>
            <a:off x="540000" y="314895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394" name="Google Shape;394;p45"/>
          <p:cNvSpPr/>
          <p:nvPr/>
        </p:nvSpPr>
        <p:spPr>
          <a:xfrm>
            <a:off x="4670775" y="314895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395" name="Google Shape;395;p45"/>
          <p:cNvSpPr txBox="1"/>
          <p:nvPr>
            <p:ph idx="2"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96" name="Google Shape;396;p45"/>
          <p:cNvSpPr txBox="1"/>
          <p:nvPr>
            <p:ph type="title"/>
          </p:nvPr>
        </p:nvSpPr>
        <p:spPr>
          <a:xfrm>
            <a:off x="1828178" y="1632875"/>
            <a:ext cx="260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397" name="Google Shape;397;p45"/>
          <p:cNvSpPr txBox="1"/>
          <p:nvPr>
            <p:ph idx="1" type="subTitle"/>
          </p:nvPr>
        </p:nvSpPr>
        <p:spPr>
          <a:xfrm>
            <a:off x="1828075" y="2143200"/>
            <a:ext cx="260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98" name="Google Shape;398;p45"/>
          <p:cNvSpPr txBox="1"/>
          <p:nvPr>
            <p:ph idx="3" type="title"/>
          </p:nvPr>
        </p:nvSpPr>
        <p:spPr>
          <a:xfrm>
            <a:off x="1828175" y="3336925"/>
            <a:ext cx="260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PLAN</a:t>
            </a:r>
            <a:endParaRPr/>
          </a:p>
        </p:txBody>
      </p:sp>
      <p:sp>
        <p:nvSpPr>
          <p:cNvPr id="399" name="Google Shape;399;p45"/>
          <p:cNvSpPr txBox="1"/>
          <p:nvPr>
            <p:ph idx="4" type="subTitle"/>
          </p:nvPr>
        </p:nvSpPr>
        <p:spPr>
          <a:xfrm>
            <a:off x="1828075" y="3847250"/>
            <a:ext cx="260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00" name="Google Shape;400;p45"/>
          <p:cNvSpPr txBox="1"/>
          <p:nvPr>
            <p:ph idx="5" type="title"/>
          </p:nvPr>
        </p:nvSpPr>
        <p:spPr>
          <a:xfrm>
            <a:off x="5958953" y="1632875"/>
            <a:ext cx="260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401" name="Google Shape;401;p45"/>
          <p:cNvSpPr txBox="1"/>
          <p:nvPr>
            <p:ph idx="6" type="subTitle"/>
          </p:nvPr>
        </p:nvSpPr>
        <p:spPr>
          <a:xfrm>
            <a:off x="5958850" y="2143200"/>
            <a:ext cx="260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02" name="Google Shape;402;p45"/>
          <p:cNvSpPr txBox="1"/>
          <p:nvPr>
            <p:ph idx="7" type="title"/>
          </p:nvPr>
        </p:nvSpPr>
        <p:spPr>
          <a:xfrm>
            <a:off x="5958950" y="3336925"/>
            <a:ext cx="260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403" name="Google Shape;403;p45"/>
          <p:cNvSpPr txBox="1"/>
          <p:nvPr>
            <p:ph idx="8" type="subTitle"/>
          </p:nvPr>
        </p:nvSpPr>
        <p:spPr>
          <a:xfrm>
            <a:off x="5958850" y="3847250"/>
            <a:ext cx="260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04" name="Google Shape;404;p45"/>
          <p:cNvSpPr/>
          <p:nvPr/>
        </p:nvSpPr>
        <p:spPr>
          <a:xfrm>
            <a:off x="-687122" y="42308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5"/>
          <p:cNvSpPr txBox="1"/>
          <p:nvPr>
            <p:ph idx="9" type="title"/>
          </p:nvPr>
        </p:nvSpPr>
        <p:spPr>
          <a:xfrm>
            <a:off x="582325" y="1498898"/>
            <a:ext cx="1141500" cy="13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06" name="Google Shape;406;p45"/>
          <p:cNvSpPr txBox="1"/>
          <p:nvPr>
            <p:ph idx="13" type="title"/>
          </p:nvPr>
        </p:nvSpPr>
        <p:spPr>
          <a:xfrm>
            <a:off x="4798775" y="1498898"/>
            <a:ext cx="1141500" cy="13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07" name="Google Shape;407;p45"/>
          <p:cNvSpPr txBox="1"/>
          <p:nvPr>
            <p:ph idx="14" type="title"/>
          </p:nvPr>
        </p:nvSpPr>
        <p:spPr>
          <a:xfrm>
            <a:off x="582325" y="3195098"/>
            <a:ext cx="1141500" cy="13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08" name="Google Shape;408;p45"/>
          <p:cNvSpPr txBox="1"/>
          <p:nvPr>
            <p:ph idx="15" type="title"/>
          </p:nvPr>
        </p:nvSpPr>
        <p:spPr>
          <a:xfrm>
            <a:off x="4798775" y="3195098"/>
            <a:ext cx="1141500" cy="13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72"/>
          <p:cNvSpPr/>
          <p:nvPr/>
        </p:nvSpPr>
        <p:spPr>
          <a:xfrm>
            <a:off x="540000" y="1375900"/>
            <a:ext cx="4743900" cy="280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72" title="Gráfico">
            <a:hlinkClick r:id="rId3"/>
          </p:cNvPr>
          <p:cNvPicPr preferRelativeResize="0"/>
          <p:nvPr/>
        </p:nvPicPr>
        <p:blipFill>
          <a:blip r:embed="rId4">
            <a:alphaModFix/>
          </a:blip>
          <a:stretch>
            <a:fillRect/>
          </a:stretch>
        </p:blipFill>
        <p:spPr>
          <a:xfrm>
            <a:off x="821025" y="1399825"/>
            <a:ext cx="4462876" cy="2757148"/>
          </a:xfrm>
          <a:prstGeom prst="rect">
            <a:avLst/>
          </a:prstGeom>
          <a:noFill/>
          <a:ln>
            <a:noFill/>
          </a:ln>
        </p:spPr>
      </p:pic>
      <p:sp>
        <p:nvSpPr>
          <p:cNvPr id="1140" name="Google Shape;1140;p72"/>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THIS IS A GRAPH</a:t>
            </a:r>
            <a:endParaRPr/>
          </a:p>
        </p:txBody>
      </p:sp>
      <p:sp>
        <p:nvSpPr>
          <p:cNvPr id="1141" name="Google Shape;1141;p72"/>
          <p:cNvSpPr txBox="1"/>
          <p:nvPr/>
        </p:nvSpPr>
        <p:spPr>
          <a:xfrm>
            <a:off x="6040025" y="2335076"/>
            <a:ext cx="2102100" cy="3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Lato Black"/>
                <a:ea typeface="Lato Black"/>
                <a:cs typeface="Lato Black"/>
                <a:sym typeface="Lato Black"/>
              </a:rPr>
              <a:t>JUPITER</a:t>
            </a:r>
            <a:endParaRPr>
              <a:solidFill>
                <a:schemeClr val="dk2"/>
              </a:solidFill>
              <a:latin typeface="Lato Black"/>
              <a:ea typeface="Lato Black"/>
              <a:cs typeface="Lato Black"/>
              <a:sym typeface="Lato Black"/>
            </a:endParaRPr>
          </a:p>
        </p:txBody>
      </p:sp>
      <p:sp>
        <p:nvSpPr>
          <p:cNvPr id="1142" name="Google Shape;1142;p72"/>
          <p:cNvSpPr txBox="1"/>
          <p:nvPr/>
        </p:nvSpPr>
        <p:spPr>
          <a:xfrm>
            <a:off x="610038" y="4259974"/>
            <a:ext cx="7717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a:ea typeface="Lato"/>
                <a:cs typeface="Lato"/>
                <a:sym typeface="Lato"/>
              </a:rPr>
              <a:t>Follow the link in the graph to modify its data and then paste the new one here. For more info, </a:t>
            </a:r>
            <a:r>
              <a:rPr lang="en" sz="1200" u="sng">
                <a:solidFill>
                  <a:schemeClr val="dk2"/>
                </a:solidFill>
                <a:latin typeface="Lato"/>
                <a:ea typeface="Lato"/>
                <a:cs typeface="Lato"/>
                <a:sym typeface="Lato"/>
                <a:hlinkClick r:id="rId5">
                  <a:extLst>
                    <a:ext uri="{A12FA001-AC4F-418D-AE19-62706E023703}">
                      <ahyp:hlinkClr val="tx"/>
                    </a:ext>
                  </a:extLst>
                </a:hlinkClick>
              </a:rPr>
              <a:t>click here</a:t>
            </a:r>
            <a:endParaRPr sz="1200">
              <a:solidFill>
                <a:schemeClr val="dk2"/>
              </a:solidFill>
              <a:latin typeface="Lato"/>
              <a:ea typeface="Lato"/>
              <a:cs typeface="Lato"/>
              <a:sym typeface="Lato"/>
            </a:endParaRPr>
          </a:p>
        </p:txBody>
      </p:sp>
      <p:sp>
        <p:nvSpPr>
          <p:cNvPr id="1143" name="Google Shape;1143;p72"/>
          <p:cNvSpPr txBox="1"/>
          <p:nvPr>
            <p:ph idx="4294967295" type="subTitle"/>
          </p:nvPr>
        </p:nvSpPr>
        <p:spPr>
          <a:xfrm>
            <a:off x="6052650" y="2639626"/>
            <a:ext cx="2102100" cy="53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Jupiter is the biggest planet of them all</a:t>
            </a:r>
            <a:endParaRPr/>
          </a:p>
        </p:txBody>
      </p:sp>
      <p:sp>
        <p:nvSpPr>
          <p:cNvPr id="1144" name="Google Shape;1144;p72"/>
          <p:cNvSpPr txBox="1"/>
          <p:nvPr/>
        </p:nvSpPr>
        <p:spPr>
          <a:xfrm>
            <a:off x="6040025" y="1375900"/>
            <a:ext cx="2102100" cy="3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Lato Black"/>
                <a:ea typeface="Lato Black"/>
                <a:cs typeface="Lato Black"/>
                <a:sym typeface="Lato Black"/>
              </a:rPr>
              <a:t>VENUS</a:t>
            </a:r>
            <a:endParaRPr>
              <a:solidFill>
                <a:schemeClr val="dk2"/>
              </a:solidFill>
              <a:latin typeface="Lato Black"/>
              <a:ea typeface="Lato Black"/>
              <a:cs typeface="Lato Black"/>
              <a:sym typeface="Lato Black"/>
            </a:endParaRPr>
          </a:p>
        </p:txBody>
      </p:sp>
      <p:sp>
        <p:nvSpPr>
          <p:cNvPr id="1145" name="Google Shape;1145;p72"/>
          <p:cNvSpPr txBox="1"/>
          <p:nvPr>
            <p:ph idx="4294967295" type="subTitle"/>
          </p:nvPr>
        </p:nvSpPr>
        <p:spPr>
          <a:xfrm>
            <a:off x="6052650" y="1680450"/>
            <a:ext cx="2102100" cy="53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Venus is the second planet from the Sun</a:t>
            </a:r>
            <a:endParaRPr/>
          </a:p>
        </p:txBody>
      </p:sp>
      <p:sp>
        <p:nvSpPr>
          <p:cNvPr id="1146" name="Google Shape;1146;p72"/>
          <p:cNvSpPr txBox="1"/>
          <p:nvPr/>
        </p:nvSpPr>
        <p:spPr>
          <a:xfrm>
            <a:off x="6040025" y="3300060"/>
            <a:ext cx="2102100" cy="3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Lato Black"/>
                <a:ea typeface="Lato Black"/>
                <a:cs typeface="Lato Black"/>
                <a:sym typeface="Lato Black"/>
              </a:rPr>
              <a:t>SATURN</a:t>
            </a:r>
            <a:endParaRPr>
              <a:solidFill>
                <a:schemeClr val="dk2"/>
              </a:solidFill>
              <a:latin typeface="Lato Black"/>
              <a:ea typeface="Lato Black"/>
              <a:cs typeface="Lato Black"/>
              <a:sym typeface="Lato Black"/>
            </a:endParaRPr>
          </a:p>
        </p:txBody>
      </p:sp>
      <p:sp>
        <p:nvSpPr>
          <p:cNvPr id="1147" name="Google Shape;1147;p72"/>
          <p:cNvSpPr txBox="1"/>
          <p:nvPr>
            <p:ph idx="4294967295" type="subTitle"/>
          </p:nvPr>
        </p:nvSpPr>
        <p:spPr>
          <a:xfrm>
            <a:off x="6052650" y="3604610"/>
            <a:ext cx="2102100" cy="53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Saturn is a gas giant and has several rings</a:t>
            </a:r>
            <a:endParaRPr/>
          </a:p>
          <a:p>
            <a:pPr indent="0" lvl="0" marL="0" rtl="0" algn="l">
              <a:lnSpc>
                <a:spcPct val="100000"/>
              </a:lnSpc>
              <a:spcBef>
                <a:spcPts val="1600"/>
              </a:spcBef>
              <a:spcAft>
                <a:spcPts val="1600"/>
              </a:spcAft>
              <a:buNone/>
            </a:pPr>
            <a:r>
              <a:t/>
            </a:r>
            <a:endParaRPr/>
          </a:p>
        </p:txBody>
      </p:sp>
      <p:grpSp>
        <p:nvGrpSpPr>
          <p:cNvPr id="1148" name="Google Shape;1148;p72"/>
          <p:cNvGrpSpPr/>
          <p:nvPr/>
        </p:nvGrpSpPr>
        <p:grpSpPr>
          <a:xfrm>
            <a:off x="5718892" y="2406706"/>
            <a:ext cx="279112" cy="317667"/>
            <a:chOff x="1529350" y="258825"/>
            <a:chExt cx="423475" cy="481825"/>
          </a:xfrm>
        </p:grpSpPr>
        <p:sp>
          <p:nvSpPr>
            <p:cNvPr id="1149" name="Google Shape;1149;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50" name="Google Shape;1150;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51" name="Google Shape;1151;p72"/>
          <p:cNvGrpSpPr/>
          <p:nvPr/>
        </p:nvGrpSpPr>
        <p:grpSpPr>
          <a:xfrm>
            <a:off x="5729668" y="3392252"/>
            <a:ext cx="257606" cy="299262"/>
            <a:chOff x="4492800" y="2027925"/>
            <a:chExt cx="414825" cy="481825"/>
          </a:xfrm>
        </p:grpSpPr>
        <p:sp>
          <p:nvSpPr>
            <p:cNvPr id="1152" name="Google Shape;1152;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53" name="Google Shape;1153;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54" name="Google Shape;1154;p72"/>
          <p:cNvGrpSpPr/>
          <p:nvPr/>
        </p:nvGrpSpPr>
        <p:grpSpPr>
          <a:xfrm>
            <a:off x="5692175" y="1445319"/>
            <a:ext cx="332557" cy="328029"/>
            <a:chOff x="2084100" y="4400250"/>
            <a:chExt cx="486550" cy="479925"/>
          </a:xfrm>
        </p:grpSpPr>
        <p:sp>
          <p:nvSpPr>
            <p:cNvPr id="1155" name="Google Shape;1155;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56" name="Google Shape;1156;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57" name="Google Shape;1157;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58" name="Google Shape;1158;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59" name="Google Shape;1159;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60" name="Google Shape;1160;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161" name="Google Shape;1161;p72"/>
          <p:cNvGrpSpPr/>
          <p:nvPr/>
        </p:nvGrpSpPr>
        <p:grpSpPr>
          <a:xfrm>
            <a:off x="701130" y="2550508"/>
            <a:ext cx="279112" cy="317667"/>
            <a:chOff x="1529350" y="258825"/>
            <a:chExt cx="423475" cy="481825"/>
          </a:xfrm>
        </p:grpSpPr>
        <p:sp>
          <p:nvSpPr>
            <p:cNvPr id="1162" name="Google Shape;1162;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63" name="Google Shape;1163;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64" name="Google Shape;1164;p72"/>
          <p:cNvGrpSpPr/>
          <p:nvPr/>
        </p:nvGrpSpPr>
        <p:grpSpPr>
          <a:xfrm>
            <a:off x="711968" y="3257892"/>
            <a:ext cx="257606" cy="299262"/>
            <a:chOff x="4492800" y="2027925"/>
            <a:chExt cx="414825" cy="481825"/>
          </a:xfrm>
        </p:grpSpPr>
        <p:sp>
          <p:nvSpPr>
            <p:cNvPr id="1165" name="Google Shape;1165;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66" name="Google Shape;1166;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67" name="Google Shape;1167;p72"/>
          <p:cNvGrpSpPr/>
          <p:nvPr/>
        </p:nvGrpSpPr>
        <p:grpSpPr>
          <a:xfrm>
            <a:off x="674475" y="1832756"/>
            <a:ext cx="332557" cy="328029"/>
            <a:chOff x="2084100" y="4400250"/>
            <a:chExt cx="486550" cy="479925"/>
          </a:xfrm>
        </p:grpSpPr>
        <p:sp>
          <p:nvSpPr>
            <p:cNvPr id="1168" name="Google Shape;1168;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69" name="Google Shape;1169;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70" name="Google Shape;1170;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71" name="Google Shape;1171;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72" name="Google Shape;1172;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73" name="Google Shape;1173;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1174" name="Google Shape;1174;p72"/>
          <p:cNvCxnSpPr/>
          <p:nvPr/>
        </p:nvCxnSpPr>
        <p:spPr>
          <a:xfrm flipH="1">
            <a:off x="1154424" y="1517150"/>
            <a:ext cx="7500" cy="2390400"/>
          </a:xfrm>
          <a:prstGeom prst="straightConnector1">
            <a:avLst/>
          </a:prstGeom>
          <a:noFill/>
          <a:ln cap="flat" cmpd="sng" w="19050">
            <a:solidFill>
              <a:schemeClr val="accent1"/>
            </a:solidFill>
            <a:prstDash val="solid"/>
            <a:round/>
            <a:headEnd len="med" w="med" type="none"/>
            <a:tailEnd len="med" w="med" type="none"/>
          </a:ln>
        </p:spPr>
      </p:cxnSp>
      <p:sp>
        <p:nvSpPr>
          <p:cNvPr id="1175" name="Google Shape;1175;p72"/>
          <p:cNvSpPr/>
          <p:nvPr/>
        </p:nvSpPr>
        <p:spPr>
          <a:xfrm>
            <a:off x="5295388" y="1833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2"/>
          <p:cNvSpPr/>
          <p:nvPr/>
        </p:nvSpPr>
        <p:spPr>
          <a:xfrm>
            <a:off x="6501488" y="3482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73"/>
          <p:cNvSpPr/>
          <p:nvPr/>
        </p:nvSpPr>
        <p:spPr>
          <a:xfrm>
            <a:off x="494120" y="1419744"/>
            <a:ext cx="2205000" cy="12501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3"/>
          <p:cNvSpPr/>
          <p:nvPr/>
        </p:nvSpPr>
        <p:spPr>
          <a:xfrm>
            <a:off x="2474758" y="3353319"/>
            <a:ext cx="2205000" cy="12501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3"/>
          <p:cNvSpPr txBox="1"/>
          <p:nvPr/>
        </p:nvSpPr>
        <p:spPr>
          <a:xfrm>
            <a:off x="4564892" y="1590350"/>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A673A"/>
                </a:solidFill>
                <a:latin typeface="Poppins Black"/>
                <a:ea typeface="Poppins Black"/>
                <a:cs typeface="Poppins Black"/>
                <a:sym typeface="Poppins Black"/>
              </a:rPr>
              <a:t>JUPITER</a:t>
            </a:r>
            <a:endParaRPr sz="2400">
              <a:solidFill>
                <a:srgbClr val="0A673A"/>
              </a:solidFill>
              <a:latin typeface="Poppins Black"/>
              <a:ea typeface="Poppins Black"/>
              <a:cs typeface="Poppins Black"/>
              <a:sym typeface="Poppins Black"/>
            </a:endParaRPr>
          </a:p>
        </p:txBody>
      </p:sp>
      <p:sp>
        <p:nvSpPr>
          <p:cNvPr id="1184" name="Google Shape;1184;p73"/>
          <p:cNvSpPr txBox="1"/>
          <p:nvPr/>
        </p:nvSpPr>
        <p:spPr>
          <a:xfrm>
            <a:off x="4564892" y="2062575"/>
            <a:ext cx="198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A673A"/>
                </a:solidFill>
                <a:latin typeface="Lato"/>
                <a:ea typeface="Lato"/>
                <a:cs typeface="Lato"/>
                <a:sym typeface="Lato"/>
              </a:rPr>
              <a:t>Jupiter is the biggest planet of them all</a:t>
            </a:r>
            <a:endParaRPr>
              <a:solidFill>
                <a:srgbClr val="0A673A"/>
              </a:solidFill>
              <a:latin typeface="Lato"/>
              <a:ea typeface="Lato"/>
              <a:cs typeface="Lato"/>
              <a:sym typeface="Lato"/>
            </a:endParaRPr>
          </a:p>
        </p:txBody>
      </p:sp>
      <p:sp>
        <p:nvSpPr>
          <p:cNvPr id="1185" name="Google Shape;1185;p73"/>
          <p:cNvSpPr/>
          <p:nvPr/>
        </p:nvSpPr>
        <p:spPr>
          <a:xfrm>
            <a:off x="6441420" y="3353319"/>
            <a:ext cx="2205000" cy="12501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6" name="Google Shape;1186;p73"/>
          <p:cNvCxnSpPr/>
          <p:nvPr/>
        </p:nvCxnSpPr>
        <p:spPr>
          <a:xfrm>
            <a:off x="503250" y="3011550"/>
            <a:ext cx="8148300" cy="0"/>
          </a:xfrm>
          <a:prstGeom prst="straightConnector1">
            <a:avLst/>
          </a:prstGeom>
          <a:noFill/>
          <a:ln cap="flat" cmpd="sng" w="19050">
            <a:solidFill>
              <a:schemeClr val="accent1"/>
            </a:solidFill>
            <a:prstDash val="solid"/>
            <a:round/>
            <a:headEnd len="med" w="med" type="none"/>
            <a:tailEnd len="med" w="med" type="none"/>
          </a:ln>
        </p:spPr>
      </p:cxnSp>
      <p:cxnSp>
        <p:nvCxnSpPr>
          <p:cNvPr id="1187" name="Google Shape;1187;p73"/>
          <p:cNvCxnSpPr>
            <a:stCxn id="1181" idx="2"/>
          </p:cNvCxnSpPr>
          <p:nvPr/>
        </p:nvCxnSpPr>
        <p:spPr>
          <a:xfrm>
            <a:off x="1596620" y="2669844"/>
            <a:ext cx="0" cy="347700"/>
          </a:xfrm>
          <a:prstGeom prst="straightConnector1">
            <a:avLst/>
          </a:prstGeom>
          <a:noFill/>
          <a:ln cap="flat" cmpd="sng" w="19050">
            <a:solidFill>
              <a:schemeClr val="accent1"/>
            </a:solidFill>
            <a:prstDash val="solid"/>
            <a:round/>
            <a:headEnd len="med" w="med" type="none"/>
            <a:tailEnd len="med" w="med" type="none"/>
          </a:ln>
        </p:spPr>
      </p:cxnSp>
      <p:cxnSp>
        <p:nvCxnSpPr>
          <p:cNvPr id="1188" name="Google Shape;1188;p73"/>
          <p:cNvCxnSpPr>
            <a:stCxn id="1182" idx="0"/>
          </p:cNvCxnSpPr>
          <p:nvPr/>
        </p:nvCxnSpPr>
        <p:spPr>
          <a:xfrm rot="10800000">
            <a:off x="3577258" y="3022119"/>
            <a:ext cx="0" cy="331200"/>
          </a:xfrm>
          <a:prstGeom prst="straightConnector1">
            <a:avLst/>
          </a:prstGeom>
          <a:noFill/>
          <a:ln cap="flat" cmpd="sng" w="19050">
            <a:solidFill>
              <a:schemeClr val="accent1"/>
            </a:solidFill>
            <a:prstDash val="solid"/>
            <a:round/>
            <a:headEnd len="med" w="med" type="none"/>
            <a:tailEnd len="med" w="med" type="none"/>
          </a:ln>
        </p:spPr>
      </p:cxnSp>
      <p:cxnSp>
        <p:nvCxnSpPr>
          <p:cNvPr id="1189" name="Google Shape;1189;p73"/>
          <p:cNvCxnSpPr>
            <a:stCxn id="1190" idx="2"/>
          </p:cNvCxnSpPr>
          <p:nvPr/>
        </p:nvCxnSpPr>
        <p:spPr>
          <a:xfrm>
            <a:off x="5557920" y="2669844"/>
            <a:ext cx="0" cy="352500"/>
          </a:xfrm>
          <a:prstGeom prst="straightConnector1">
            <a:avLst/>
          </a:prstGeom>
          <a:noFill/>
          <a:ln cap="flat" cmpd="sng" w="19050">
            <a:solidFill>
              <a:schemeClr val="accent1"/>
            </a:solidFill>
            <a:prstDash val="solid"/>
            <a:round/>
            <a:headEnd len="med" w="med" type="none"/>
            <a:tailEnd len="med" w="med" type="none"/>
          </a:ln>
        </p:spPr>
      </p:cxnSp>
      <p:cxnSp>
        <p:nvCxnSpPr>
          <p:cNvPr id="1191" name="Google Shape;1191;p73"/>
          <p:cNvCxnSpPr>
            <a:stCxn id="1185" idx="0"/>
          </p:cNvCxnSpPr>
          <p:nvPr/>
        </p:nvCxnSpPr>
        <p:spPr>
          <a:xfrm rot="10800000">
            <a:off x="7543920" y="3017319"/>
            <a:ext cx="0" cy="336000"/>
          </a:xfrm>
          <a:prstGeom prst="straightConnector1">
            <a:avLst/>
          </a:prstGeom>
          <a:noFill/>
          <a:ln cap="flat" cmpd="sng" w="19050">
            <a:solidFill>
              <a:schemeClr val="accent1"/>
            </a:solidFill>
            <a:prstDash val="solid"/>
            <a:round/>
            <a:headEnd len="med" w="med" type="none"/>
            <a:tailEnd len="med" w="med" type="none"/>
          </a:ln>
        </p:spPr>
      </p:cxnSp>
      <p:sp>
        <p:nvSpPr>
          <p:cNvPr id="1192" name="Google Shape;1192;p73"/>
          <p:cNvSpPr txBox="1"/>
          <p:nvPr/>
        </p:nvSpPr>
        <p:spPr>
          <a:xfrm>
            <a:off x="759745" y="3007925"/>
            <a:ext cx="16737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1993</a:t>
            </a:r>
            <a:endParaRPr sz="2500">
              <a:solidFill>
                <a:schemeClr val="dk2"/>
              </a:solidFill>
              <a:latin typeface="Lato Black"/>
              <a:ea typeface="Lato Black"/>
              <a:cs typeface="Lato Black"/>
              <a:sym typeface="Lato Black"/>
            </a:endParaRPr>
          </a:p>
        </p:txBody>
      </p:sp>
      <p:sp>
        <p:nvSpPr>
          <p:cNvPr id="1193" name="Google Shape;1193;p73"/>
          <p:cNvSpPr txBox="1"/>
          <p:nvPr/>
        </p:nvSpPr>
        <p:spPr>
          <a:xfrm>
            <a:off x="2584220" y="2471825"/>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2004</a:t>
            </a:r>
            <a:endParaRPr sz="2500">
              <a:solidFill>
                <a:schemeClr val="dk2"/>
              </a:solidFill>
              <a:latin typeface="Lato Black"/>
              <a:ea typeface="Lato Black"/>
              <a:cs typeface="Lato Black"/>
              <a:sym typeface="Lato Black"/>
            </a:endParaRPr>
          </a:p>
        </p:txBody>
      </p:sp>
      <p:sp>
        <p:nvSpPr>
          <p:cNvPr id="1194" name="Google Shape;1194;p73"/>
          <p:cNvSpPr txBox="1"/>
          <p:nvPr/>
        </p:nvSpPr>
        <p:spPr>
          <a:xfrm>
            <a:off x="4564896" y="3007925"/>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2015</a:t>
            </a:r>
            <a:endParaRPr sz="2500">
              <a:solidFill>
                <a:schemeClr val="dk2"/>
              </a:solidFill>
              <a:latin typeface="Lato Black"/>
              <a:ea typeface="Lato Black"/>
              <a:cs typeface="Lato Black"/>
              <a:sym typeface="Lato Black"/>
            </a:endParaRPr>
          </a:p>
        </p:txBody>
      </p:sp>
      <p:sp>
        <p:nvSpPr>
          <p:cNvPr id="1195" name="Google Shape;1195;p73"/>
          <p:cNvSpPr txBox="1"/>
          <p:nvPr/>
        </p:nvSpPr>
        <p:spPr>
          <a:xfrm>
            <a:off x="6550867" y="2471825"/>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2021</a:t>
            </a:r>
            <a:endParaRPr sz="2500">
              <a:solidFill>
                <a:schemeClr val="dk2"/>
              </a:solidFill>
              <a:latin typeface="Lato Black"/>
              <a:ea typeface="Lato Black"/>
              <a:cs typeface="Lato Black"/>
              <a:sym typeface="Lato Black"/>
            </a:endParaRPr>
          </a:p>
        </p:txBody>
      </p:sp>
      <p:sp>
        <p:nvSpPr>
          <p:cNvPr id="1196" name="Google Shape;1196;p73"/>
          <p:cNvSpPr txBox="1"/>
          <p:nvPr/>
        </p:nvSpPr>
        <p:spPr>
          <a:xfrm>
            <a:off x="603592" y="1590350"/>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MERCURY</a:t>
            </a:r>
            <a:endParaRPr sz="2500">
              <a:solidFill>
                <a:schemeClr val="dk2"/>
              </a:solidFill>
              <a:latin typeface="Lato Black"/>
              <a:ea typeface="Lato Black"/>
              <a:cs typeface="Lato Black"/>
              <a:sym typeface="Lato Black"/>
            </a:endParaRPr>
          </a:p>
        </p:txBody>
      </p:sp>
      <p:sp>
        <p:nvSpPr>
          <p:cNvPr id="1197" name="Google Shape;1197;p73"/>
          <p:cNvSpPr txBox="1"/>
          <p:nvPr/>
        </p:nvSpPr>
        <p:spPr>
          <a:xfrm>
            <a:off x="603592" y="2062575"/>
            <a:ext cx="198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ato"/>
                <a:ea typeface="Lato"/>
                <a:cs typeface="Lato"/>
                <a:sym typeface="Lato"/>
              </a:rPr>
              <a:t>It’s the closest planet to the Sun</a:t>
            </a:r>
            <a:endParaRPr>
              <a:solidFill>
                <a:schemeClr val="dk2"/>
              </a:solidFill>
              <a:latin typeface="Lato"/>
              <a:ea typeface="Lato"/>
              <a:cs typeface="Lato"/>
              <a:sym typeface="Lato"/>
            </a:endParaRPr>
          </a:p>
        </p:txBody>
      </p:sp>
      <p:sp>
        <p:nvSpPr>
          <p:cNvPr id="1190" name="Google Shape;1190;p73"/>
          <p:cNvSpPr/>
          <p:nvPr/>
        </p:nvSpPr>
        <p:spPr>
          <a:xfrm>
            <a:off x="4455420" y="1419744"/>
            <a:ext cx="2205000" cy="12501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3"/>
          <p:cNvSpPr txBox="1"/>
          <p:nvPr/>
        </p:nvSpPr>
        <p:spPr>
          <a:xfrm>
            <a:off x="4564867" y="1590350"/>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JUPITER</a:t>
            </a:r>
            <a:endParaRPr sz="2500">
              <a:solidFill>
                <a:schemeClr val="dk2"/>
              </a:solidFill>
              <a:latin typeface="Lato Black"/>
              <a:ea typeface="Lato Black"/>
              <a:cs typeface="Lato Black"/>
              <a:sym typeface="Lato Black"/>
            </a:endParaRPr>
          </a:p>
        </p:txBody>
      </p:sp>
      <p:sp>
        <p:nvSpPr>
          <p:cNvPr id="1199" name="Google Shape;1199;p73"/>
          <p:cNvSpPr txBox="1"/>
          <p:nvPr/>
        </p:nvSpPr>
        <p:spPr>
          <a:xfrm>
            <a:off x="4564867" y="2062575"/>
            <a:ext cx="198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ato"/>
                <a:ea typeface="Lato"/>
                <a:cs typeface="Lato"/>
                <a:sym typeface="Lato"/>
              </a:rPr>
              <a:t>It’s the biggest planet in the Solar System</a:t>
            </a:r>
            <a:endParaRPr>
              <a:solidFill>
                <a:schemeClr val="dk2"/>
              </a:solidFill>
              <a:latin typeface="Lato"/>
              <a:ea typeface="Lato"/>
              <a:cs typeface="Lato"/>
              <a:sym typeface="Lato"/>
            </a:endParaRPr>
          </a:p>
        </p:txBody>
      </p:sp>
      <p:sp>
        <p:nvSpPr>
          <p:cNvPr id="1200" name="Google Shape;1200;p73"/>
          <p:cNvSpPr txBox="1"/>
          <p:nvPr/>
        </p:nvSpPr>
        <p:spPr>
          <a:xfrm>
            <a:off x="2584217" y="3536725"/>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MARS</a:t>
            </a:r>
            <a:endParaRPr sz="2500">
              <a:solidFill>
                <a:schemeClr val="dk2"/>
              </a:solidFill>
              <a:latin typeface="Lato Black"/>
              <a:ea typeface="Lato Black"/>
              <a:cs typeface="Lato Black"/>
              <a:sym typeface="Lato Black"/>
            </a:endParaRPr>
          </a:p>
        </p:txBody>
      </p:sp>
      <p:sp>
        <p:nvSpPr>
          <p:cNvPr id="1201" name="Google Shape;1201;p73"/>
          <p:cNvSpPr txBox="1"/>
          <p:nvPr/>
        </p:nvSpPr>
        <p:spPr>
          <a:xfrm>
            <a:off x="2584217" y="4008950"/>
            <a:ext cx="198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ato"/>
                <a:ea typeface="Lato"/>
                <a:cs typeface="Lato"/>
                <a:sym typeface="Lato"/>
              </a:rPr>
              <a:t>Despite being red, Mars is a cold place</a:t>
            </a:r>
            <a:endParaRPr>
              <a:solidFill>
                <a:schemeClr val="dk2"/>
              </a:solidFill>
              <a:latin typeface="Lato"/>
              <a:ea typeface="Lato"/>
              <a:cs typeface="Lato"/>
              <a:sym typeface="Lato"/>
            </a:endParaRPr>
          </a:p>
        </p:txBody>
      </p:sp>
      <p:sp>
        <p:nvSpPr>
          <p:cNvPr id="1202" name="Google Shape;1202;p73"/>
          <p:cNvSpPr txBox="1"/>
          <p:nvPr/>
        </p:nvSpPr>
        <p:spPr>
          <a:xfrm>
            <a:off x="6553017" y="3536725"/>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SATURN</a:t>
            </a:r>
            <a:endParaRPr sz="2500">
              <a:solidFill>
                <a:schemeClr val="dk2"/>
              </a:solidFill>
              <a:latin typeface="Lato Black"/>
              <a:ea typeface="Lato Black"/>
              <a:cs typeface="Lato Black"/>
              <a:sym typeface="Lato Black"/>
            </a:endParaRPr>
          </a:p>
        </p:txBody>
      </p:sp>
      <p:sp>
        <p:nvSpPr>
          <p:cNvPr id="1203" name="Google Shape;1203;p73"/>
          <p:cNvSpPr txBox="1"/>
          <p:nvPr/>
        </p:nvSpPr>
        <p:spPr>
          <a:xfrm>
            <a:off x="6553017" y="4008950"/>
            <a:ext cx="198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ato"/>
                <a:ea typeface="Lato"/>
                <a:cs typeface="Lato"/>
                <a:sym typeface="Lato"/>
              </a:rPr>
              <a:t>Saturn is a gas giant and has several rings</a:t>
            </a:r>
            <a:endParaRPr>
              <a:solidFill>
                <a:schemeClr val="dk2"/>
              </a:solidFill>
              <a:latin typeface="Lato"/>
              <a:ea typeface="Lato"/>
              <a:cs typeface="Lato"/>
              <a:sym typeface="Lato"/>
            </a:endParaRPr>
          </a:p>
        </p:txBody>
      </p:sp>
      <p:sp>
        <p:nvSpPr>
          <p:cNvPr id="1204" name="Google Shape;1204;p73"/>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HISTORY OF AVIATION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74"/>
          <p:cNvSpPr txBox="1"/>
          <p:nvPr/>
        </p:nvSpPr>
        <p:spPr>
          <a:xfrm>
            <a:off x="962100" y="1169325"/>
            <a:ext cx="6897600" cy="34341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ctr" bIns="91425" lIns="91425" spcFirstLastPara="1" rIns="91425" wrap="square" tIns="91425">
            <a:noAutofit/>
          </a:bodyPr>
          <a:lstStyle/>
          <a:p>
            <a:pPr indent="0" lvl="0" marL="0" rtl="0" algn="l">
              <a:spcBef>
                <a:spcPts val="0"/>
              </a:spcBef>
              <a:spcAft>
                <a:spcPts val="1600"/>
              </a:spcAft>
              <a:buNone/>
            </a:pPr>
            <a:r>
              <a:t/>
            </a:r>
            <a:endParaRPr sz="1600">
              <a:solidFill>
                <a:srgbClr val="0F4B7E"/>
              </a:solidFill>
              <a:latin typeface="Lato"/>
              <a:ea typeface="Lato"/>
              <a:cs typeface="Lato"/>
              <a:sym typeface="Lato"/>
            </a:endParaRPr>
          </a:p>
        </p:txBody>
      </p:sp>
      <p:sp>
        <p:nvSpPr>
          <p:cNvPr id="1210" name="Google Shape;1210;p7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THIS IS AN INFOGRAPHIC</a:t>
            </a:r>
            <a:endParaRPr/>
          </a:p>
        </p:txBody>
      </p:sp>
      <p:sp>
        <p:nvSpPr>
          <p:cNvPr id="1211" name="Google Shape;1211;p74"/>
          <p:cNvSpPr txBox="1"/>
          <p:nvPr/>
        </p:nvSpPr>
        <p:spPr>
          <a:xfrm>
            <a:off x="1287700" y="1658500"/>
            <a:ext cx="17340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rgbClr val="0F4B7E"/>
                </a:solidFill>
                <a:latin typeface="Lato Black"/>
                <a:ea typeface="Lato Black"/>
                <a:cs typeface="Lato Black"/>
                <a:sym typeface="Lato Black"/>
              </a:rPr>
              <a:t>65%</a:t>
            </a:r>
            <a:endParaRPr sz="2500">
              <a:solidFill>
                <a:srgbClr val="0F4B7E"/>
              </a:solidFill>
              <a:latin typeface="Lato Black"/>
              <a:ea typeface="Lato Black"/>
              <a:cs typeface="Lato Black"/>
              <a:sym typeface="Lato Black"/>
            </a:endParaRPr>
          </a:p>
        </p:txBody>
      </p:sp>
      <p:sp>
        <p:nvSpPr>
          <p:cNvPr id="1212" name="Google Shape;1212;p74"/>
          <p:cNvSpPr txBox="1"/>
          <p:nvPr/>
        </p:nvSpPr>
        <p:spPr>
          <a:xfrm>
            <a:off x="1582726" y="1953775"/>
            <a:ext cx="1442400" cy="61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dk2"/>
                </a:solidFill>
                <a:latin typeface="Lato"/>
                <a:ea typeface="Lato"/>
                <a:cs typeface="Lato"/>
                <a:sym typeface="Lato"/>
              </a:rPr>
              <a:t>Mercury is the smallest planet</a:t>
            </a:r>
            <a:endParaRPr>
              <a:solidFill>
                <a:schemeClr val="dk2"/>
              </a:solidFill>
              <a:latin typeface="Lato"/>
              <a:ea typeface="Lato"/>
              <a:cs typeface="Lato"/>
              <a:sym typeface="Lato"/>
            </a:endParaRPr>
          </a:p>
        </p:txBody>
      </p:sp>
      <p:sp>
        <p:nvSpPr>
          <p:cNvPr id="1213" name="Google Shape;1213;p74"/>
          <p:cNvSpPr txBox="1"/>
          <p:nvPr/>
        </p:nvSpPr>
        <p:spPr>
          <a:xfrm>
            <a:off x="1287825" y="2812950"/>
            <a:ext cx="17340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rgbClr val="0F4B7E"/>
                </a:solidFill>
                <a:latin typeface="Lato Black"/>
                <a:ea typeface="Lato Black"/>
                <a:cs typeface="Lato Black"/>
                <a:sym typeface="Lato Black"/>
              </a:rPr>
              <a:t>35%</a:t>
            </a:r>
            <a:endParaRPr sz="2500">
              <a:solidFill>
                <a:srgbClr val="0F4B7E"/>
              </a:solidFill>
              <a:latin typeface="Lato Black"/>
              <a:ea typeface="Lato Black"/>
              <a:cs typeface="Lato Black"/>
              <a:sym typeface="Lato Black"/>
            </a:endParaRPr>
          </a:p>
        </p:txBody>
      </p:sp>
      <p:sp>
        <p:nvSpPr>
          <p:cNvPr id="1214" name="Google Shape;1214;p74"/>
          <p:cNvSpPr txBox="1"/>
          <p:nvPr/>
        </p:nvSpPr>
        <p:spPr>
          <a:xfrm>
            <a:off x="1582726" y="3110300"/>
            <a:ext cx="1442400" cy="61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dk2"/>
                </a:solidFill>
                <a:latin typeface="Lato"/>
                <a:ea typeface="Lato"/>
                <a:cs typeface="Lato"/>
                <a:sym typeface="Lato"/>
              </a:rPr>
              <a:t>Venus has a beautiful name</a:t>
            </a:r>
            <a:endParaRPr>
              <a:solidFill>
                <a:schemeClr val="dk2"/>
              </a:solidFill>
              <a:latin typeface="Lato"/>
              <a:ea typeface="Lato"/>
              <a:cs typeface="Lato"/>
              <a:sym typeface="Lato"/>
            </a:endParaRPr>
          </a:p>
        </p:txBody>
      </p:sp>
      <p:sp>
        <p:nvSpPr>
          <p:cNvPr id="1215" name="Google Shape;1215;p74"/>
          <p:cNvSpPr/>
          <p:nvPr/>
        </p:nvSpPr>
        <p:spPr>
          <a:xfrm>
            <a:off x="3050875" y="1731775"/>
            <a:ext cx="222000" cy="22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4"/>
          <p:cNvSpPr/>
          <p:nvPr/>
        </p:nvSpPr>
        <p:spPr>
          <a:xfrm>
            <a:off x="3050875" y="2871500"/>
            <a:ext cx="222000" cy="22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4"/>
          <p:cNvSpPr/>
          <p:nvPr/>
        </p:nvSpPr>
        <p:spPr>
          <a:xfrm>
            <a:off x="673347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4"/>
          <p:cNvSpPr txBox="1"/>
          <p:nvPr/>
        </p:nvSpPr>
        <p:spPr>
          <a:xfrm>
            <a:off x="1339650" y="4011225"/>
            <a:ext cx="6142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a:ea typeface="Lato"/>
                <a:cs typeface="Lato"/>
                <a:sym typeface="Lato"/>
              </a:rPr>
              <a:t>Follow the link in the graph to modify its data and then paste the new one here. For more information, please </a:t>
            </a:r>
            <a:r>
              <a:rPr lang="en" sz="1200" u="sng">
                <a:solidFill>
                  <a:schemeClr val="dk2"/>
                </a:solidFill>
                <a:latin typeface="Lato"/>
                <a:ea typeface="Lato"/>
                <a:cs typeface="Lato"/>
                <a:sym typeface="Lato"/>
                <a:hlinkClick r:id="rId3">
                  <a:extLst>
                    <a:ext uri="{A12FA001-AC4F-418D-AE19-62706E023703}">
                      <ahyp:hlinkClr val="tx"/>
                    </a:ext>
                  </a:extLst>
                </a:hlinkClick>
              </a:rPr>
              <a:t>click here</a:t>
            </a:r>
            <a:endParaRPr sz="1200">
              <a:solidFill>
                <a:schemeClr val="dk2"/>
              </a:solidFill>
              <a:latin typeface="Lato"/>
              <a:ea typeface="Lato"/>
              <a:cs typeface="Lato"/>
              <a:sym typeface="Lato"/>
            </a:endParaRPr>
          </a:p>
        </p:txBody>
      </p:sp>
      <p:pic>
        <p:nvPicPr>
          <p:cNvPr id="1219" name="Google Shape;1219;p74" title="Gráfico">
            <a:hlinkClick r:id="rId4"/>
          </p:cNvPr>
          <p:cNvPicPr preferRelativeResize="0"/>
          <p:nvPr/>
        </p:nvPicPr>
        <p:blipFill>
          <a:blip r:embed="rId5">
            <a:alphaModFix/>
          </a:blip>
          <a:stretch>
            <a:fillRect/>
          </a:stretch>
        </p:blipFill>
        <p:spPr>
          <a:xfrm>
            <a:off x="3589975" y="1445400"/>
            <a:ext cx="4058388" cy="2509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5"/>
          <p:cNvSpPr txBox="1"/>
          <p:nvPr>
            <p:ph type="title"/>
          </p:nvPr>
        </p:nvSpPr>
        <p:spPr>
          <a:xfrm>
            <a:off x="540009" y="5254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225" name="Google Shape;1225;p75"/>
          <p:cNvSpPr txBox="1"/>
          <p:nvPr>
            <p:ph idx="1" type="subTitle"/>
          </p:nvPr>
        </p:nvSpPr>
        <p:spPr>
          <a:xfrm>
            <a:off x="540000" y="3207925"/>
            <a:ext cx="3311400" cy="68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in case you need it</a:t>
            </a:r>
            <a:endParaRPr/>
          </a:p>
        </p:txBody>
      </p:sp>
      <p:sp>
        <p:nvSpPr>
          <p:cNvPr id="1226" name="Google Shape;1226;p75"/>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grpSp>
        <p:nvGrpSpPr>
          <p:cNvPr id="1227" name="Google Shape;1227;p75"/>
          <p:cNvGrpSpPr/>
          <p:nvPr/>
        </p:nvGrpSpPr>
        <p:grpSpPr>
          <a:xfrm>
            <a:off x="4370127" y="525480"/>
            <a:ext cx="4773879" cy="3649103"/>
            <a:chOff x="2415650" y="1170550"/>
            <a:chExt cx="3579425" cy="2736075"/>
          </a:xfrm>
        </p:grpSpPr>
        <p:sp>
          <p:nvSpPr>
            <p:cNvPr id="1228" name="Google Shape;1228;p75"/>
            <p:cNvSpPr/>
            <p:nvPr/>
          </p:nvSpPr>
          <p:spPr>
            <a:xfrm>
              <a:off x="3952000" y="3442150"/>
              <a:ext cx="118250" cy="166200"/>
            </a:xfrm>
            <a:custGeom>
              <a:rect b="b" l="l" r="r" t="t"/>
              <a:pathLst>
                <a:path extrusionOk="0" h="6648" w="4730">
                  <a:moveTo>
                    <a:pt x="1293" y="1"/>
                  </a:moveTo>
                  <a:cubicBezTo>
                    <a:pt x="531" y="1"/>
                    <a:pt x="1" y="661"/>
                    <a:pt x="1" y="1802"/>
                  </a:cubicBezTo>
                  <a:cubicBezTo>
                    <a:pt x="1" y="3440"/>
                    <a:pt x="1070" y="5445"/>
                    <a:pt x="2357" y="6280"/>
                  </a:cubicBezTo>
                  <a:cubicBezTo>
                    <a:pt x="2751" y="6529"/>
                    <a:pt x="3120" y="6648"/>
                    <a:pt x="3446" y="6648"/>
                  </a:cubicBezTo>
                  <a:cubicBezTo>
                    <a:pt x="4211" y="6648"/>
                    <a:pt x="4729" y="5992"/>
                    <a:pt x="4729" y="4843"/>
                  </a:cubicBezTo>
                  <a:cubicBezTo>
                    <a:pt x="4729" y="3206"/>
                    <a:pt x="3660" y="1201"/>
                    <a:pt x="2357" y="365"/>
                  </a:cubicBezTo>
                  <a:cubicBezTo>
                    <a:pt x="1976" y="118"/>
                    <a:pt x="1614" y="1"/>
                    <a:pt x="1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5"/>
            <p:cNvSpPr/>
            <p:nvPr/>
          </p:nvSpPr>
          <p:spPr>
            <a:xfrm>
              <a:off x="3972900" y="3358750"/>
              <a:ext cx="236875" cy="245000"/>
            </a:xfrm>
            <a:custGeom>
              <a:rect b="b" l="l" r="r" t="t"/>
              <a:pathLst>
                <a:path extrusionOk="0" h="9800" w="9475">
                  <a:moveTo>
                    <a:pt x="6035" y="1"/>
                  </a:moveTo>
                  <a:cubicBezTo>
                    <a:pt x="5808" y="1"/>
                    <a:pt x="5602" y="56"/>
                    <a:pt x="5431" y="159"/>
                  </a:cubicBezTo>
                  <a:lnTo>
                    <a:pt x="0" y="3417"/>
                  </a:lnTo>
                  <a:lnTo>
                    <a:pt x="2206" y="7394"/>
                  </a:lnTo>
                  <a:lnTo>
                    <a:pt x="3325" y="9800"/>
                  </a:lnTo>
                  <a:lnTo>
                    <a:pt x="8655" y="6592"/>
                  </a:lnTo>
                  <a:cubicBezTo>
                    <a:pt x="9140" y="6341"/>
                    <a:pt x="9474" y="5723"/>
                    <a:pt x="9474" y="4837"/>
                  </a:cubicBezTo>
                  <a:cubicBezTo>
                    <a:pt x="9474" y="3200"/>
                    <a:pt x="8405" y="1195"/>
                    <a:pt x="7101" y="359"/>
                  </a:cubicBezTo>
                  <a:cubicBezTo>
                    <a:pt x="6728" y="114"/>
                    <a:pt x="6360" y="1"/>
                    <a:pt x="60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5"/>
            <p:cNvSpPr/>
            <p:nvPr/>
          </p:nvSpPr>
          <p:spPr>
            <a:xfrm>
              <a:off x="3954925" y="3445175"/>
              <a:ext cx="113650" cy="159625"/>
            </a:xfrm>
            <a:custGeom>
              <a:rect b="b" l="l" r="r" t="t"/>
              <a:pathLst>
                <a:path extrusionOk="0" h="6385" w="4546">
                  <a:moveTo>
                    <a:pt x="1241" y="1"/>
                  </a:moveTo>
                  <a:cubicBezTo>
                    <a:pt x="506" y="1"/>
                    <a:pt x="1" y="626"/>
                    <a:pt x="1" y="1731"/>
                  </a:cubicBezTo>
                  <a:cubicBezTo>
                    <a:pt x="1" y="3285"/>
                    <a:pt x="1020" y="5223"/>
                    <a:pt x="2273" y="6025"/>
                  </a:cubicBezTo>
                  <a:cubicBezTo>
                    <a:pt x="2647" y="6269"/>
                    <a:pt x="2999" y="6384"/>
                    <a:pt x="3310" y="6384"/>
                  </a:cubicBezTo>
                  <a:cubicBezTo>
                    <a:pt x="4043" y="6384"/>
                    <a:pt x="4546" y="5746"/>
                    <a:pt x="4546" y="4655"/>
                  </a:cubicBezTo>
                  <a:cubicBezTo>
                    <a:pt x="4546" y="3085"/>
                    <a:pt x="3526" y="1163"/>
                    <a:pt x="2273" y="344"/>
                  </a:cubicBezTo>
                  <a:cubicBezTo>
                    <a:pt x="1902" y="112"/>
                    <a:pt x="1551" y="1"/>
                    <a:pt x="1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5"/>
            <p:cNvSpPr/>
            <p:nvPr/>
          </p:nvSpPr>
          <p:spPr>
            <a:xfrm>
              <a:off x="3961200" y="3454025"/>
              <a:ext cx="101100" cy="141900"/>
            </a:xfrm>
            <a:custGeom>
              <a:rect b="b" l="l" r="r" t="t"/>
              <a:pathLst>
                <a:path extrusionOk="0" h="5676" w="4044">
                  <a:moveTo>
                    <a:pt x="1093" y="0"/>
                  </a:moveTo>
                  <a:cubicBezTo>
                    <a:pt x="438" y="0"/>
                    <a:pt x="1" y="557"/>
                    <a:pt x="1" y="1544"/>
                  </a:cubicBezTo>
                  <a:cubicBezTo>
                    <a:pt x="1" y="2948"/>
                    <a:pt x="886" y="4652"/>
                    <a:pt x="2022" y="5371"/>
                  </a:cubicBezTo>
                  <a:cubicBezTo>
                    <a:pt x="2352" y="5577"/>
                    <a:pt x="2663" y="5675"/>
                    <a:pt x="2937" y="5675"/>
                  </a:cubicBezTo>
                  <a:cubicBezTo>
                    <a:pt x="3595" y="5675"/>
                    <a:pt x="4044" y="5113"/>
                    <a:pt x="4044" y="4134"/>
                  </a:cubicBezTo>
                  <a:cubicBezTo>
                    <a:pt x="4044" y="2731"/>
                    <a:pt x="3142" y="1026"/>
                    <a:pt x="2022" y="308"/>
                  </a:cubicBezTo>
                  <a:cubicBezTo>
                    <a:pt x="1685" y="100"/>
                    <a:pt x="1370" y="0"/>
                    <a:pt x="10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5"/>
            <p:cNvSpPr/>
            <p:nvPr/>
          </p:nvSpPr>
          <p:spPr>
            <a:xfrm>
              <a:off x="3995025" y="3455850"/>
              <a:ext cx="67275" cy="123250"/>
            </a:xfrm>
            <a:custGeom>
              <a:rect b="b" l="l" r="r" t="t"/>
              <a:pathLst>
                <a:path extrusionOk="0" h="4930" w="2691">
                  <a:moveTo>
                    <a:pt x="151" y="1"/>
                  </a:moveTo>
                  <a:cubicBezTo>
                    <a:pt x="68" y="235"/>
                    <a:pt x="1" y="536"/>
                    <a:pt x="1" y="870"/>
                  </a:cubicBezTo>
                  <a:cubicBezTo>
                    <a:pt x="1" y="2257"/>
                    <a:pt x="903" y="3978"/>
                    <a:pt x="2023" y="4679"/>
                  </a:cubicBezTo>
                  <a:cubicBezTo>
                    <a:pt x="2206" y="4796"/>
                    <a:pt x="2374" y="4880"/>
                    <a:pt x="2541" y="4930"/>
                  </a:cubicBezTo>
                  <a:cubicBezTo>
                    <a:pt x="2624" y="4713"/>
                    <a:pt x="2691" y="4412"/>
                    <a:pt x="2691" y="4078"/>
                  </a:cubicBezTo>
                  <a:cubicBezTo>
                    <a:pt x="2691" y="2674"/>
                    <a:pt x="1772" y="970"/>
                    <a:pt x="669" y="252"/>
                  </a:cubicBezTo>
                  <a:cubicBezTo>
                    <a:pt x="485" y="151"/>
                    <a:pt x="318" y="68"/>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5"/>
            <p:cNvSpPr/>
            <p:nvPr/>
          </p:nvSpPr>
          <p:spPr>
            <a:xfrm>
              <a:off x="4025950" y="3474650"/>
              <a:ext cx="32600" cy="58525"/>
            </a:xfrm>
            <a:custGeom>
              <a:rect b="b" l="l" r="r" t="t"/>
              <a:pathLst>
                <a:path extrusionOk="0" h="2341" w="1304">
                  <a:moveTo>
                    <a:pt x="34" y="1"/>
                  </a:moveTo>
                  <a:cubicBezTo>
                    <a:pt x="17" y="84"/>
                    <a:pt x="0" y="201"/>
                    <a:pt x="0" y="302"/>
                  </a:cubicBezTo>
                  <a:cubicBezTo>
                    <a:pt x="0" y="987"/>
                    <a:pt x="451" y="1839"/>
                    <a:pt x="1003" y="2190"/>
                  </a:cubicBezTo>
                  <a:cubicBezTo>
                    <a:pt x="1103" y="2256"/>
                    <a:pt x="1203" y="2307"/>
                    <a:pt x="1304" y="2340"/>
                  </a:cubicBezTo>
                  <a:cubicBezTo>
                    <a:pt x="1103" y="1488"/>
                    <a:pt x="635" y="636"/>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5"/>
            <p:cNvSpPr/>
            <p:nvPr/>
          </p:nvSpPr>
          <p:spPr>
            <a:xfrm>
              <a:off x="3798300" y="3415625"/>
              <a:ext cx="299525" cy="309275"/>
            </a:xfrm>
            <a:custGeom>
              <a:rect b="b" l="l" r="r" t="t"/>
              <a:pathLst>
                <a:path extrusionOk="0" h="12371" w="11981">
                  <a:moveTo>
                    <a:pt x="7598" y="1"/>
                  </a:moveTo>
                  <a:cubicBezTo>
                    <a:pt x="7319" y="1"/>
                    <a:pt x="7067" y="68"/>
                    <a:pt x="6851" y="190"/>
                  </a:cubicBezTo>
                  <a:lnTo>
                    <a:pt x="6817" y="173"/>
                  </a:lnTo>
                  <a:lnTo>
                    <a:pt x="0" y="4317"/>
                  </a:lnTo>
                  <a:lnTo>
                    <a:pt x="2757" y="9346"/>
                  </a:lnTo>
                  <a:lnTo>
                    <a:pt x="4194" y="12370"/>
                  </a:lnTo>
                  <a:lnTo>
                    <a:pt x="10944" y="8293"/>
                  </a:lnTo>
                  <a:cubicBezTo>
                    <a:pt x="11579" y="8026"/>
                    <a:pt x="11980" y="7257"/>
                    <a:pt x="11980" y="6121"/>
                  </a:cubicBezTo>
                  <a:cubicBezTo>
                    <a:pt x="11980" y="4066"/>
                    <a:pt x="10644" y="1526"/>
                    <a:pt x="8973" y="474"/>
                  </a:cubicBezTo>
                  <a:cubicBezTo>
                    <a:pt x="8476" y="146"/>
                    <a:pt x="8008" y="1"/>
                    <a:pt x="75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5"/>
            <p:cNvSpPr/>
            <p:nvPr/>
          </p:nvSpPr>
          <p:spPr>
            <a:xfrm>
              <a:off x="3931950" y="3556125"/>
              <a:ext cx="147500" cy="107775"/>
            </a:xfrm>
            <a:custGeom>
              <a:rect b="b" l="l" r="r" t="t"/>
              <a:pathLst>
                <a:path extrusionOk="0" h="4311" w="5900">
                  <a:moveTo>
                    <a:pt x="5866" y="0"/>
                  </a:moveTo>
                  <a:lnTo>
                    <a:pt x="1" y="3325"/>
                  </a:lnTo>
                  <a:lnTo>
                    <a:pt x="34" y="4311"/>
                  </a:lnTo>
                  <a:lnTo>
                    <a:pt x="5899" y="1053"/>
                  </a:lnTo>
                  <a:lnTo>
                    <a:pt x="58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5"/>
            <p:cNvSpPr/>
            <p:nvPr/>
          </p:nvSpPr>
          <p:spPr>
            <a:xfrm>
              <a:off x="3772400" y="3520300"/>
              <a:ext cx="150400" cy="211550"/>
            </a:xfrm>
            <a:custGeom>
              <a:rect b="b" l="l" r="r" t="t"/>
              <a:pathLst>
                <a:path extrusionOk="0" h="8462" w="6016">
                  <a:moveTo>
                    <a:pt x="1636" y="0"/>
                  </a:moveTo>
                  <a:cubicBezTo>
                    <a:pt x="671" y="0"/>
                    <a:pt x="0" y="840"/>
                    <a:pt x="0" y="2302"/>
                  </a:cubicBezTo>
                  <a:cubicBezTo>
                    <a:pt x="0" y="4357"/>
                    <a:pt x="1370" y="6913"/>
                    <a:pt x="3008" y="7999"/>
                  </a:cubicBezTo>
                  <a:cubicBezTo>
                    <a:pt x="3505" y="8313"/>
                    <a:pt x="3973" y="8462"/>
                    <a:pt x="4385" y="8462"/>
                  </a:cubicBezTo>
                  <a:cubicBezTo>
                    <a:pt x="5356" y="8462"/>
                    <a:pt x="6015" y="7633"/>
                    <a:pt x="6015" y="6178"/>
                  </a:cubicBezTo>
                  <a:cubicBezTo>
                    <a:pt x="6015" y="4106"/>
                    <a:pt x="4662" y="1567"/>
                    <a:pt x="3008" y="481"/>
                  </a:cubicBezTo>
                  <a:cubicBezTo>
                    <a:pt x="2516" y="155"/>
                    <a:pt x="2049" y="0"/>
                    <a:pt x="1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5"/>
            <p:cNvSpPr/>
            <p:nvPr/>
          </p:nvSpPr>
          <p:spPr>
            <a:xfrm>
              <a:off x="3775725" y="3525650"/>
              <a:ext cx="144150" cy="202125"/>
            </a:xfrm>
            <a:custGeom>
              <a:rect b="b" l="l" r="r" t="t"/>
              <a:pathLst>
                <a:path extrusionOk="0" h="8085" w="5766">
                  <a:moveTo>
                    <a:pt x="1557" y="0"/>
                  </a:moveTo>
                  <a:cubicBezTo>
                    <a:pt x="633" y="0"/>
                    <a:pt x="1" y="795"/>
                    <a:pt x="1" y="2188"/>
                  </a:cubicBezTo>
                  <a:cubicBezTo>
                    <a:pt x="1" y="4176"/>
                    <a:pt x="1287" y="6616"/>
                    <a:pt x="2875" y="7635"/>
                  </a:cubicBezTo>
                  <a:cubicBezTo>
                    <a:pt x="3350" y="7940"/>
                    <a:pt x="3799" y="8085"/>
                    <a:pt x="4196" y="8085"/>
                  </a:cubicBezTo>
                  <a:cubicBezTo>
                    <a:pt x="5125" y="8085"/>
                    <a:pt x="5765" y="7291"/>
                    <a:pt x="5765" y="5897"/>
                  </a:cubicBezTo>
                  <a:cubicBezTo>
                    <a:pt x="5765" y="3926"/>
                    <a:pt x="4462" y="1470"/>
                    <a:pt x="2875" y="450"/>
                  </a:cubicBezTo>
                  <a:cubicBezTo>
                    <a:pt x="2400" y="145"/>
                    <a:pt x="1952" y="0"/>
                    <a:pt x="15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5"/>
            <p:cNvSpPr/>
            <p:nvPr/>
          </p:nvSpPr>
          <p:spPr>
            <a:xfrm>
              <a:off x="3783675" y="3536725"/>
              <a:ext cx="128250" cy="179725"/>
            </a:xfrm>
            <a:custGeom>
              <a:rect b="b" l="l" r="r" t="t"/>
              <a:pathLst>
                <a:path extrusionOk="0" h="7189" w="5130">
                  <a:moveTo>
                    <a:pt x="1374" y="0"/>
                  </a:moveTo>
                  <a:cubicBezTo>
                    <a:pt x="555" y="0"/>
                    <a:pt x="0" y="708"/>
                    <a:pt x="0" y="1946"/>
                  </a:cubicBezTo>
                  <a:cubicBezTo>
                    <a:pt x="0" y="3700"/>
                    <a:pt x="1137" y="5872"/>
                    <a:pt x="2557" y="6791"/>
                  </a:cubicBezTo>
                  <a:cubicBezTo>
                    <a:pt x="2981" y="7061"/>
                    <a:pt x="3382" y="7189"/>
                    <a:pt x="3735" y="7189"/>
                  </a:cubicBezTo>
                  <a:cubicBezTo>
                    <a:pt x="4563" y="7189"/>
                    <a:pt x="5130" y="6484"/>
                    <a:pt x="5130" y="5254"/>
                  </a:cubicBezTo>
                  <a:cubicBezTo>
                    <a:pt x="5130" y="3499"/>
                    <a:pt x="3977" y="1327"/>
                    <a:pt x="2557" y="408"/>
                  </a:cubicBezTo>
                  <a:cubicBezTo>
                    <a:pt x="2129" y="132"/>
                    <a:pt x="1727" y="0"/>
                    <a:pt x="1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5"/>
            <p:cNvSpPr/>
            <p:nvPr/>
          </p:nvSpPr>
          <p:spPr>
            <a:xfrm>
              <a:off x="3826700" y="3538975"/>
              <a:ext cx="85225" cy="155850"/>
            </a:xfrm>
            <a:custGeom>
              <a:rect b="b" l="l" r="r" t="t"/>
              <a:pathLst>
                <a:path extrusionOk="0" h="6234" w="3409">
                  <a:moveTo>
                    <a:pt x="201" y="1"/>
                  </a:moveTo>
                  <a:cubicBezTo>
                    <a:pt x="67" y="302"/>
                    <a:pt x="0" y="653"/>
                    <a:pt x="0" y="1070"/>
                  </a:cubicBezTo>
                  <a:cubicBezTo>
                    <a:pt x="0" y="2825"/>
                    <a:pt x="1153" y="4997"/>
                    <a:pt x="2573" y="5916"/>
                  </a:cubicBezTo>
                  <a:cubicBezTo>
                    <a:pt x="2807" y="6066"/>
                    <a:pt x="3008" y="6166"/>
                    <a:pt x="3225" y="6233"/>
                  </a:cubicBezTo>
                  <a:cubicBezTo>
                    <a:pt x="3342" y="5932"/>
                    <a:pt x="3409" y="5582"/>
                    <a:pt x="3409" y="5164"/>
                  </a:cubicBezTo>
                  <a:cubicBezTo>
                    <a:pt x="3409" y="3393"/>
                    <a:pt x="2256" y="1204"/>
                    <a:pt x="836" y="318"/>
                  </a:cubicBezTo>
                  <a:cubicBezTo>
                    <a:pt x="619" y="168"/>
                    <a:pt x="401" y="68"/>
                    <a:pt x="201"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5"/>
            <p:cNvSpPr/>
            <p:nvPr/>
          </p:nvSpPr>
          <p:spPr>
            <a:xfrm>
              <a:off x="3866375" y="3563225"/>
              <a:ext cx="41800" cy="73525"/>
            </a:xfrm>
            <a:custGeom>
              <a:rect b="b" l="l" r="r" t="t"/>
              <a:pathLst>
                <a:path extrusionOk="0" h="2941" w="1672">
                  <a:moveTo>
                    <a:pt x="51" y="0"/>
                  </a:moveTo>
                  <a:cubicBezTo>
                    <a:pt x="34" y="100"/>
                    <a:pt x="1" y="217"/>
                    <a:pt x="1" y="368"/>
                  </a:cubicBezTo>
                  <a:cubicBezTo>
                    <a:pt x="1" y="1253"/>
                    <a:pt x="569" y="2306"/>
                    <a:pt x="1287" y="2774"/>
                  </a:cubicBezTo>
                  <a:cubicBezTo>
                    <a:pt x="1404" y="2857"/>
                    <a:pt x="1555" y="2924"/>
                    <a:pt x="1672" y="2941"/>
                  </a:cubicBezTo>
                  <a:cubicBezTo>
                    <a:pt x="1387" y="1871"/>
                    <a:pt x="786" y="769"/>
                    <a:pt x="5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5"/>
            <p:cNvSpPr/>
            <p:nvPr/>
          </p:nvSpPr>
          <p:spPr>
            <a:xfrm>
              <a:off x="3878900" y="3453350"/>
              <a:ext cx="200125" cy="170875"/>
            </a:xfrm>
            <a:custGeom>
              <a:rect b="b" l="l" r="r" t="t"/>
              <a:pathLst>
                <a:path extrusionOk="0" h="6835" w="8005">
                  <a:moveTo>
                    <a:pt x="6116" y="1"/>
                  </a:moveTo>
                  <a:lnTo>
                    <a:pt x="1" y="3276"/>
                  </a:lnTo>
                  <a:cubicBezTo>
                    <a:pt x="1" y="3276"/>
                    <a:pt x="1455" y="4763"/>
                    <a:pt x="1973" y="6834"/>
                  </a:cubicBezTo>
                  <a:lnTo>
                    <a:pt x="8004" y="3509"/>
                  </a:lnTo>
                  <a:cubicBezTo>
                    <a:pt x="8004" y="3509"/>
                    <a:pt x="7687" y="1471"/>
                    <a:pt x="61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5"/>
            <p:cNvSpPr/>
            <p:nvPr/>
          </p:nvSpPr>
          <p:spPr>
            <a:xfrm>
              <a:off x="3101950" y="2740575"/>
              <a:ext cx="118250" cy="166025"/>
            </a:xfrm>
            <a:custGeom>
              <a:rect b="b" l="l" r="r" t="t"/>
              <a:pathLst>
                <a:path extrusionOk="0" h="6641" w="4730">
                  <a:moveTo>
                    <a:pt x="1295" y="1"/>
                  </a:moveTo>
                  <a:cubicBezTo>
                    <a:pt x="531" y="1"/>
                    <a:pt x="1" y="653"/>
                    <a:pt x="1" y="1795"/>
                  </a:cubicBezTo>
                  <a:cubicBezTo>
                    <a:pt x="1" y="3432"/>
                    <a:pt x="1070" y="5437"/>
                    <a:pt x="2357" y="6273"/>
                  </a:cubicBezTo>
                  <a:cubicBezTo>
                    <a:pt x="2746" y="6522"/>
                    <a:pt x="3113" y="6640"/>
                    <a:pt x="3438" y="6640"/>
                  </a:cubicBezTo>
                  <a:cubicBezTo>
                    <a:pt x="4203" y="6640"/>
                    <a:pt x="4730" y="5985"/>
                    <a:pt x="4730" y="4836"/>
                  </a:cubicBezTo>
                  <a:cubicBezTo>
                    <a:pt x="4730" y="3198"/>
                    <a:pt x="3660" y="1193"/>
                    <a:pt x="2357" y="358"/>
                  </a:cubicBezTo>
                  <a:cubicBezTo>
                    <a:pt x="1976" y="116"/>
                    <a:pt x="1615" y="1"/>
                    <a:pt x="1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5"/>
            <p:cNvSpPr/>
            <p:nvPr/>
          </p:nvSpPr>
          <p:spPr>
            <a:xfrm>
              <a:off x="3122850" y="2657425"/>
              <a:ext cx="236450" cy="245000"/>
            </a:xfrm>
            <a:custGeom>
              <a:rect b="b" l="l" r="r" t="t"/>
              <a:pathLst>
                <a:path extrusionOk="0" h="9800" w="9458">
                  <a:moveTo>
                    <a:pt x="6035" y="0"/>
                  </a:moveTo>
                  <a:cubicBezTo>
                    <a:pt x="5808" y="0"/>
                    <a:pt x="5603" y="55"/>
                    <a:pt x="5431" y="158"/>
                  </a:cubicBezTo>
                  <a:lnTo>
                    <a:pt x="0" y="3417"/>
                  </a:lnTo>
                  <a:lnTo>
                    <a:pt x="2206" y="7410"/>
                  </a:lnTo>
                  <a:lnTo>
                    <a:pt x="3325" y="9799"/>
                  </a:lnTo>
                  <a:lnTo>
                    <a:pt x="8655" y="6591"/>
                  </a:lnTo>
                  <a:cubicBezTo>
                    <a:pt x="9140" y="6324"/>
                    <a:pt x="9457" y="5739"/>
                    <a:pt x="9457" y="4837"/>
                  </a:cubicBezTo>
                  <a:cubicBezTo>
                    <a:pt x="9457" y="3199"/>
                    <a:pt x="8405" y="1194"/>
                    <a:pt x="7102" y="359"/>
                  </a:cubicBezTo>
                  <a:cubicBezTo>
                    <a:pt x="6728" y="113"/>
                    <a:pt x="6360" y="0"/>
                    <a:pt x="6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5"/>
            <p:cNvSpPr/>
            <p:nvPr/>
          </p:nvSpPr>
          <p:spPr>
            <a:xfrm>
              <a:off x="3104875" y="2743975"/>
              <a:ext cx="113650" cy="159700"/>
            </a:xfrm>
            <a:custGeom>
              <a:rect b="b" l="l" r="r" t="t"/>
              <a:pathLst>
                <a:path extrusionOk="0" h="6388" w="4546">
                  <a:moveTo>
                    <a:pt x="1231" y="1"/>
                  </a:moveTo>
                  <a:cubicBezTo>
                    <a:pt x="501" y="1"/>
                    <a:pt x="1" y="626"/>
                    <a:pt x="1" y="1726"/>
                  </a:cubicBezTo>
                  <a:cubicBezTo>
                    <a:pt x="1" y="3296"/>
                    <a:pt x="1020" y="5218"/>
                    <a:pt x="2273" y="6036"/>
                  </a:cubicBezTo>
                  <a:cubicBezTo>
                    <a:pt x="2645" y="6275"/>
                    <a:pt x="2997" y="6387"/>
                    <a:pt x="3307" y="6387"/>
                  </a:cubicBezTo>
                  <a:cubicBezTo>
                    <a:pt x="4042" y="6387"/>
                    <a:pt x="4546" y="5754"/>
                    <a:pt x="4546" y="4650"/>
                  </a:cubicBezTo>
                  <a:cubicBezTo>
                    <a:pt x="4546" y="3079"/>
                    <a:pt x="3526" y="1158"/>
                    <a:pt x="2273" y="356"/>
                  </a:cubicBezTo>
                  <a:cubicBezTo>
                    <a:pt x="1898" y="115"/>
                    <a:pt x="1543" y="1"/>
                    <a:pt x="1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5"/>
            <p:cNvSpPr/>
            <p:nvPr/>
          </p:nvSpPr>
          <p:spPr>
            <a:xfrm>
              <a:off x="3105300" y="2752375"/>
              <a:ext cx="112800" cy="142425"/>
            </a:xfrm>
            <a:custGeom>
              <a:rect b="b" l="l" r="r" t="t"/>
              <a:pathLst>
                <a:path extrusionOk="0" h="5697" w="4512">
                  <a:moveTo>
                    <a:pt x="1327" y="1"/>
                  </a:moveTo>
                  <a:cubicBezTo>
                    <a:pt x="1170" y="1"/>
                    <a:pt x="1022" y="34"/>
                    <a:pt x="886" y="103"/>
                  </a:cubicBezTo>
                  <a:cubicBezTo>
                    <a:pt x="51" y="521"/>
                    <a:pt x="1" y="2075"/>
                    <a:pt x="753" y="3595"/>
                  </a:cubicBezTo>
                  <a:cubicBezTo>
                    <a:pt x="1396" y="4868"/>
                    <a:pt x="2391" y="5697"/>
                    <a:pt x="3189" y="5697"/>
                  </a:cubicBezTo>
                  <a:cubicBezTo>
                    <a:pt x="3343" y="5697"/>
                    <a:pt x="3491" y="5665"/>
                    <a:pt x="3626" y="5600"/>
                  </a:cubicBezTo>
                  <a:cubicBezTo>
                    <a:pt x="4445" y="5182"/>
                    <a:pt x="4512" y="3612"/>
                    <a:pt x="3743" y="2108"/>
                  </a:cubicBezTo>
                  <a:cubicBezTo>
                    <a:pt x="3116" y="839"/>
                    <a:pt x="2116" y="1"/>
                    <a:pt x="13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5"/>
            <p:cNvSpPr/>
            <p:nvPr/>
          </p:nvSpPr>
          <p:spPr>
            <a:xfrm>
              <a:off x="3144975" y="2754100"/>
              <a:ext cx="67300" cy="123250"/>
            </a:xfrm>
            <a:custGeom>
              <a:rect b="b" l="l" r="r" t="t"/>
              <a:pathLst>
                <a:path extrusionOk="0" h="4930" w="2692">
                  <a:moveTo>
                    <a:pt x="151" y="1"/>
                  </a:moveTo>
                  <a:cubicBezTo>
                    <a:pt x="68" y="235"/>
                    <a:pt x="1" y="535"/>
                    <a:pt x="1" y="869"/>
                  </a:cubicBezTo>
                  <a:cubicBezTo>
                    <a:pt x="1" y="2256"/>
                    <a:pt x="887" y="3977"/>
                    <a:pt x="2023" y="4679"/>
                  </a:cubicBezTo>
                  <a:cubicBezTo>
                    <a:pt x="2206" y="4796"/>
                    <a:pt x="2374" y="4880"/>
                    <a:pt x="2541" y="4930"/>
                  </a:cubicBezTo>
                  <a:cubicBezTo>
                    <a:pt x="2624" y="4712"/>
                    <a:pt x="2691" y="4412"/>
                    <a:pt x="2691" y="4078"/>
                  </a:cubicBezTo>
                  <a:cubicBezTo>
                    <a:pt x="2691" y="2707"/>
                    <a:pt x="1772" y="986"/>
                    <a:pt x="669" y="251"/>
                  </a:cubicBezTo>
                  <a:cubicBezTo>
                    <a:pt x="486" y="151"/>
                    <a:pt x="302" y="67"/>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5"/>
            <p:cNvSpPr/>
            <p:nvPr/>
          </p:nvSpPr>
          <p:spPr>
            <a:xfrm>
              <a:off x="3175475" y="2773725"/>
              <a:ext cx="33025" cy="58525"/>
            </a:xfrm>
            <a:custGeom>
              <a:rect b="b" l="l" r="r" t="t"/>
              <a:pathLst>
                <a:path extrusionOk="0" h="2341" w="1321">
                  <a:moveTo>
                    <a:pt x="51" y="1"/>
                  </a:moveTo>
                  <a:cubicBezTo>
                    <a:pt x="34" y="68"/>
                    <a:pt x="1" y="185"/>
                    <a:pt x="1" y="285"/>
                  </a:cubicBezTo>
                  <a:cubicBezTo>
                    <a:pt x="1" y="970"/>
                    <a:pt x="469" y="1822"/>
                    <a:pt x="1003" y="2190"/>
                  </a:cubicBezTo>
                  <a:cubicBezTo>
                    <a:pt x="1120" y="2257"/>
                    <a:pt x="1220" y="2290"/>
                    <a:pt x="1321" y="2340"/>
                  </a:cubicBezTo>
                  <a:cubicBezTo>
                    <a:pt x="1120" y="1471"/>
                    <a:pt x="652" y="619"/>
                    <a:pt x="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5"/>
            <p:cNvSpPr/>
            <p:nvPr/>
          </p:nvSpPr>
          <p:spPr>
            <a:xfrm>
              <a:off x="2948250" y="2714300"/>
              <a:ext cx="299525" cy="309250"/>
            </a:xfrm>
            <a:custGeom>
              <a:rect b="b" l="l" r="r" t="t"/>
              <a:pathLst>
                <a:path extrusionOk="0" h="12370" w="11981">
                  <a:moveTo>
                    <a:pt x="7595" y="0"/>
                  </a:moveTo>
                  <a:cubicBezTo>
                    <a:pt x="7313" y="0"/>
                    <a:pt x="7057" y="67"/>
                    <a:pt x="6834" y="189"/>
                  </a:cubicBezTo>
                  <a:lnTo>
                    <a:pt x="6817" y="172"/>
                  </a:lnTo>
                  <a:lnTo>
                    <a:pt x="0" y="4316"/>
                  </a:lnTo>
                  <a:lnTo>
                    <a:pt x="2757" y="9345"/>
                  </a:lnTo>
                  <a:lnTo>
                    <a:pt x="4194" y="12370"/>
                  </a:lnTo>
                  <a:lnTo>
                    <a:pt x="10944" y="8309"/>
                  </a:lnTo>
                  <a:cubicBezTo>
                    <a:pt x="11579" y="8009"/>
                    <a:pt x="11980" y="7257"/>
                    <a:pt x="11980" y="6137"/>
                  </a:cubicBezTo>
                  <a:cubicBezTo>
                    <a:pt x="11980" y="4066"/>
                    <a:pt x="10644" y="1543"/>
                    <a:pt x="8973" y="473"/>
                  </a:cubicBezTo>
                  <a:cubicBezTo>
                    <a:pt x="8476" y="145"/>
                    <a:pt x="8008" y="0"/>
                    <a:pt x="75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5"/>
            <p:cNvSpPr/>
            <p:nvPr/>
          </p:nvSpPr>
          <p:spPr>
            <a:xfrm>
              <a:off x="3081900" y="2855200"/>
              <a:ext cx="147500" cy="107375"/>
            </a:xfrm>
            <a:custGeom>
              <a:rect b="b" l="l" r="r" t="t"/>
              <a:pathLst>
                <a:path extrusionOk="0" h="4295" w="5900">
                  <a:moveTo>
                    <a:pt x="5866" y="0"/>
                  </a:moveTo>
                  <a:lnTo>
                    <a:pt x="1" y="3308"/>
                  </a:lnTo>
                  <a:lnTo>
                    <a:pt x="34" y="4294"/>
                  </a:lnTo>
                  <a:lnTo>
                    <a:pt x="5899" y="1036"/>
                  </a:lnTo>
                  <a:lnTo>
                    <a:pt x="58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5"/>
            <p:cNvSpPr/>
            <p:nvPr/>
          </p:nvSpPr>
          <p:spPr>
            <a:xfrm>
              <a:off x="2922350" y="2818950"/>
              <a:ext cx="150400" cy="211750"/>
            </a:xfrm>
            <a:custGeom>
              <a:rect b="b" l="l" r="r" t="t"/>
              <a:pathLst>
                <a:path extrusionOk="0" h="8470" w="6016">
                  <a:moveTo>
                    <a:pt x="1621" y="1"/>
                  </a:moveTo>
                  <a:cubicBezTo>
                    <a:pt x="655" y="1"/>
                    <a:pt x="0" y="840"/>
                    <a:pt x="0" y="2302"/>
                  </a:cubicBezTo>
                  <a:cubicBezTo>
                    <a:pt x="0" y="4374"/>
                    <a:pt x="1370" y="6914"/>
                    <a:pt x="3008" y="8000"/>
                  </a:cubicBezTo>
                  <a:cubicBezTo>
                    <a:pt x="3506" y="8319"/>
                    <a:pt x="3974" y="8470"/>
                    <a:pt x="4387" y="8470"/>
                  </a:cubicBezTo>
                  <a:cubicBezTo>
                    <a:pt x="5357" y="8470"/>
                    <a:pt x="6015" y="7633"/>
                    <a:pt x="6015" y="6179"/>
                  </a:cubicBezTo>
                  <a:cubicBezTo>
                    <a:pt x="6015" y="4123"/>
                    <a:pt x="4662" y="1567"/>
                    <a:pt x="3008" y="481"/>
                  </a:cubicBezTo>
                  <a:cubicBezTo>
                    <a:pt x="2506" y="155"/>
                    <a:pt x="2035" y="1"/>
                    <a:pt x="16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5"/>
            <p:cNvSpPr/>
            <p:nvPr/>
          </p:nvSpPr>
          <p:spPr>
            <a:xfrm>
              <a:off x="2925675" y="2824125"/>
              <a:ext cx="144150" cy="202525"/>
            </a:xfrm>
            <a:custGeom>
              <a:rect b="b" l="l" r="r" t="t"/>
              <a:pathLst>
                <a:path extrusionOk="0" h="8101" w="5766">
                  <a:moveTo>
                    <a:pt x="1555" y="1"/>
                  </a:moveTo>
                  <a:cubicBezTo>
                    <a:pt x="632" y="1"/>
                    <a:pt x="1" y="803"/>
                    <a:pt x="1" y="2195"/>
                  </a:cubicBezTo>
                  <a:cubicBezTo>
                    <a:pt x="1" y="4184"/>
                    <a:pt x="1288" y="6623"/>
                    <a:pt x="2875" y="7642"/>
                  </a:cubicBezTo>
                  <a:cubicBezTo>
                    <a:pt x="3351" y="7953"/>
                    <a:pt x="3802" y="8100"/>
                    <a:pt x="4200" y="8100"/>
                  </a:cubicBezTo>
                  <a:cubicBezTo>
                    <a:pt x="5127" y="8100"/>
                    <a:pt x="5765" y="7301"/>
                    <a:pt x="5765" y="5921"/>
                  </a:cubicBezTo>
                  <a:cubicBezTo>
                    <a:pt x="5765" y="3933"/>
                    <a:pt x="4462" y="1494"/>
                    <a:pt x="2875" y="458"/>
                  </a:cubicBezTo>
                  <a:cubicBezTo>
                    <a:pt x="2399" y="147"/>
                    <a:pt x="1951" y="1"/>
                    <a:pt x="1555"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5"/>
            <p:cNvSpPr/>
            <p:nvPr/>
          </p:nvSpPr>
          <p:spPr>
            <a:xfrm>
              <a:off x="2934050" y="2835400"/>
              <a:ext cx="128250" cy="179850"/>
            </a:xfrm>
            <a:custGeom>
              <a:rect b="b" l="l" r="r" t="t"/>
              <a:pathLst>
                <a:path extrusionOk="0" h="7194" w="5130">
                  <a:moveTo>
                    <a:pt x="1369" y="0"/>
                  </a:moveTo>
                  <a:cubicBezTo>
                    <a:pt x="548" y="0"/>
                    <a:pt x="0" y="711"/>
                    <a:pt x="0" y="1962"/>
                  </a:cubicBezTo>
                  <a:cubicBezTo>
                    <a:pt x="0" y="3716"/>
                    <a:pt x="1136" y="5888"/>
                    <a:pt x="2557" y="6807"/>
                  </a:cubicBezTo>
                  <a:cubicBezTo>
                    <a:pt x="2977" y="7069"/>
                    <a:pt x="3374" y="7194"/>
                    <a:pt x="3724" y="7194"/>
                  </a:cubicBezTo>
                  <a:cubicBezTo>
                    <a:pt x="4558" y="7194"/>
                    <a:pt x="5130" y="6489"/>
                    <a:pt x="5130" y="5253"/>
                  </a:cubicBezTo>
                  <a:cubicBezTo>
                    <a:pt x="5130" y="3499"/>
                    <a:pt x="3977" y="1327"/>
                    <a:pt x="2557" y="408"/>
                  </a:cubicBezTo>
                  <a:cubicBezTo>
                    <a:pt x="2125" y="132"/>
                    <a:pt x="1721" y="0"/>
                    <a:pt x="13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5"/>
            <p:cNvSpPr/>
            <p:nvPr/>
          </p:nvSpPr>
          <p:spPr>
            <a:xfrm>
              <a:off x="2976650" y="2837225"/>
              <a:ext cx="85225" cy="155825"/>
            </a:xfrm>
            <a:custGeom>
              <a:rect b="b" l="l" r="r" t="t"/>
              <a:pathLst>
                <a:path extrusionOk="0" h="6233" w="3409">
                  <a:moveTo>
                    <a:pt x="201" y="1"/>
                  </a:moveTo>
                  <a:cubicBezTo>
                    <a:pt x="67" y="301"/>
                    <a:pt x="0" y="652"/>
                    <a:pt x="0" y="1070"/>
                  </a:cubicBezTo>
                  <a:cubicBezTo>
                    <a:pt x="0" y="2824"/>
                    <a:pt x="1153" y="4996"/>
                    <a:pt x="2574" y="5915"/>
                  </a:cubicBezTo>
                  <a:cubicBezTo>
                    <a:pt x="2807" y="6066"/>
                    <a:pt x="3008" y="6166"/>
                    <a:pt x="3225" y="6233"/>
                  </a:cubicBezTo>
                  <a:cubicBezTo>
                    <a:pt x="3342" y="5932"/>
                    <a:pt x="3409" y="5581"/>
                    <a:pt x="3409" y="5164"/>
                  </a:cubicBezTo>
                  <a:cubicBezTo>
                    <a:pt x="3409" y="3409"/>
                    <a:pt x="2256" y="1237"/>
                    <a:pt x="836" y="318"/>
                  </a:cubicBezTo>
                  <a:cubicBezTo>
                    <a:pt x="619" y="168"/>
                    <a:pt x="401" y="67"/>
                    <a:pt x="201"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5"/>
            <p:cNvSpPr/>
            <p:nvPr/>
          </p:nvSpPr>
          <p:spPr>
            <a:xfrm>
              <a:off x="3016325" y="2861875"/>
              <a:ext cx="41800" cy="73550"/>
            </a:xfrm>
            <a:custGeom>
              <a:rect b="b" l="l" r="r" t="t"/>
              <a:pathLst>
                <a:path extrusionOk="0" h="2942" w="1672">
                  <a:moveTo>
                    <a:pt x="51" y="0"/>
                  </a:moveTo>
                  <a:cubicBezTo>
                    <a:pt x="17" y="101"/>
                    <a:pt x="1" y="234"/>
                    <a:pt x="1" y="368"/>
                  </a:cubicBezTo>
                  <a:cubicBezTo>
                    <a:pt x="1" y="1254"/>
                    <a:pt x="569" y="2323"/>
                    <a:pt x="1271" y="2774"/>
                  </a:cubicBezTo>
                  <a:cubicBezTo>
                    <a:pt x="1404" y="2858"/>
                    <a:pt x="1555" y="2924"/>
                    <a:pt x="1672" y="2941"/>
                  </a:cubicBezTo>
                  <a:cubicBezTo>
                    <a:pt x="1388" y="1855"/>
                    <a:pt x="769" y="769"/>
                    <a:pt x="5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5"/>
            <p:cNvSpPr/>
            <p:nvPr/>
          </p:nvSpPr>
          <p:spPr>
            <a:xfrm>
              <a:off x="3028850" y="2752025"/>
              <a:ext cx="200125" cy="170850"/>
            </a:xfrm>
            <a:custGeom>
              <a:rect b="b" l="l" r="r" t="t"/>
              <a:pathLst>
                <a:path extrusionOk="0" h="6834" w="8005">
                  <a:moveTo>
                    <a:pt x="6116" y="0"/>
                  </a:moveTo>
                  <a:lnTo>
                    <a:pt x="1" y="3292"/>
                  </a:lnTo>
                  <a:cubicBezTo>
                    <a:pt x="1" y="3292"/>
                    <a:pt x="1455" y="4762"/>
                    <a:pt x="1973" y="6834"/>
                  </a:cubicBezTo>
                  <a:lnTo>
                    <a:pt x="8004" y="3509"/>
                  </a:lnTo>
                  <a:cubicBezTo>
                    <a:pt x="8004" y="3509"/>
                    <a:pt x="7687" y="1470"/>
                    <a:pt x="61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5"/>
            <p:cNvSpPr/>
            <p:nvPr/>
          </p:nvSpPr>
          <p:spPr>
            <a:xfrm>
              <a:off x="4855525" y="1571975"/>
              <a:ext cx="474975" cy="551000"/>
            </a:xfrm>
            <a:custGeom>
              <a:rect b="b" l="l" r="r" t="t"/>
              <a:pathLst>
                <a:path extrusionOk="0" h="22040" w="18999">
                  <a:moveTo>
                    <a:pt x="1822" y="1"/>
                  </a:moveTo>
                  <a:cubicBezTo>
                    <a:pt x="602" y="953"/>
                    <a:pt x="1" y="2473"/>
                    <a:pt x="234" y="3977"/>
                  </a:cubicBezTo>
                  <a:lnTo>
                    <a:pt x="2925" y="22039"/>
                  </a:lnTo>
                  <a:lnTo>
                    <a:pt x="18998" y="16358"/>
                  </a:lnTo>
                  <a:lnTo>
                    <a:pt x="1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5"/>
            <p:cNvSpPr/>
            <p:nvPr/>
          </p:nvSpPr>
          <p:spPr>
            <a:xfrm>
              <a:off x="2955750" y="1635475"/>
              <a:ext cx="961625" cy="1427350"/>
            </a:xfrm>
            <a:custGeom>
              <a:rect b="b" l="l" r="r" t="t"/>
              <a:pathLst>
                <a:path extrusionOk="0" h="57094" w="38465">
                  <a:moveTo>
                    <a:pt x="3326" y="0"/>
                  </a:moveTo>
                  <a:lnTo>
                    <a:pt x="1" y="1270"/>
                  </a:lnTo>
                  <a:lnTo>
                    <a:pt x="12833" y="57093"/>
                  </a:lnTo>
                  <a:lnTo>
                    <a:pt x="38464" y="44629"/>
                  </a:lnTo>
                  <a:lnTo>
                    <a:pt x="29124" y="37043"/>
                  </a:lnTo>
                  <a:lnTo>
                    <a:pt x="33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5"/>
            <p:cNvSpPr/>
            <p:nvPr/>
          </p:nvSpPr>
          <p:spPr>
            <a:xfrm>
              <a:off x="3013400" y="1635475"/>
              <a:ext cx="844650" cy="1235200"/>
            </a:xfrm>
            <a:custGeom>
              <a:rect b="b" l="l" r="r" t="t"/>
              <a:pathLst>
                <a:path extrusionOk="0" h="49408" w="33786">
                  <a:moveTo>
                    <a:pt x="1020" y="0"/>
                  </a:moveTo>
                  <a:lnTo>
                    <a:pt x="1" y="385"/>
                  </a:lnTo>
                  <a:lnTo>
                    <a:pt x="21572" y="42540"/>
                  </a:lnTo>
                  <a:lnTo>
                    <a:pt x="27403" y="49407"/>
                  </a:lnTo>
                  <a:lnTo>
                    <a:pt x="28890" y="48154"/>
                  </a:lnTo>
                  <a:lnTo>
                    <a:pt x="33785" y="42707"/>
                  </a:lnTo>
                  <a:lnTo>
                    <a:pt x="26818" y="37043"/>
                  </a:lnTo>
                  <a:lnTo>
                    <a:pt x="10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5"/>
            <p:cNvSpPr/>
            <p:nvPr/>
          </p:nvSpPr>
          <p:spPr>
            <a:xfrm>
              <a:off x="2415650" y="1920775"/>
              <a:ext cx="3112850" cy="1985850"/>
            </a:xfrm>
            <a:custGeom>
              <a:rect b="b" l="l" r="r" t="t"/>
              <a:pathLst>
                <a:path extrusionOk="0" h="79434" w="124514">
                  <a:moveTo>
                    <a:pt x="123143" y="0"/>
                  </a:moveTo>
                  <a:lnTo>
                    <a:pt x="118414" y="869"/>
                  </a:lnTo>
                  <a:lnTo>
                    <a:pt x="99283" y="7519"/>
                  </a:lnTo>
                  <a:cubicBezTo>
                    <a:pt x="99283" y="7519"/>
                    <a:pt x="90778" y="11546"/>
                    <a:pt x="85398" y="14787"/>
                  </a:cubicBezTo>
                  <a:cubicBezTo>
                    <a:pt x="79985" y="18045"/>
                    <a:pt x="15657" y="56375"/>
                    <a:pt x="15657" y="56375"/>
                  </a:cubicBezTo>
                  <a:cubicBezTo>
                    <a:pt x="15657" y="56375"/>
                    <a:pt x="5314" y="62022"/>
                    <a:pt x="3593" y="67118"/>
                  </a:cubicBezTo>
                  <a:lnTo>
                    <a:pt x="3710" y="67118"/>
                  </a:lnTo>
                  <a:lnTo>
                    <a:pt x="2607" y="69959"/>
                  </a:lnTo>
                  <a:cubicBezTo>
                    <a:pt x="2607" y="69959"/>
                    <a:pt x="1" y="73217"/>
                    <a:pt x="84" y="75356"/>
                  </a:cubicBezTo>
                  <a:cubicBezTo>
                    <a:pt x="218" y="78998"/>
                    <a:pt x="3911" y="79416"/>
                    <a:pt x="6651" y="79432"/>
                  </a:cubicBezTo>
                  <a:cubicBezTo>
                    <a:pt x="6711" y="79433"/>
                    <a:pt x="6772" y="79434"/>
                    <a:pt x="6833" y="79434"/>
                  </a:cubicBezTo>
                  <a:cubicBezTo>
                    <a:pt x="11067" y="79434"/>
                    <a:pt x="17009" y="77165"/>
                    <a:pt x="22741" y="74052"/>
                  </a:cubicBezTo>
                  <a:cubicBezTo>
                    <a:pt x="28589" y="70878"/>
                    <a:pt x="88556" y="34888"/>
                    <a:pt x="88556" y="34888"/>
                  </a:cubicBezTo>
                  <a:cubicBezTo>
                    <a:pt x="88556" y="34888"/>
                    <a:pt x="95824" y="30627"/>
                    <a:pt x="99718" y="27452"/>
                  </a:cubicBezTo>
                  <a:cubicBezTo>
                    <a:pt x="104012" y="23960"/>
                    <a:pt x="109108" y="18797"/>
                    <a:pt x="112366" y="15255"/>
                  </a:cubicBezTo>
                  <a:lnTo>
                    <a:pt x="123978" y="1805"/>
                  </a:lnTo>
                  <a:cubicBezTo>
                    <a:pt x="123978" y="1805"/>
                    <a:pt x="124513" y="819"/>
                    <a:pt x="123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5"/>
            <p:cNvSpPr/>
            <p:nvPr/>
          </p:nvSpPr>
          <p:spPr>
            <a:xfrm>
              <a:off x="2741900" y="2322600"/>
              <a:ext cx="2464125" cy="1555175"/>
            </a:xfrm>
            <a:custGeom>
              <a:rect b="b" l="l" r="r" t="t"/>
              <a:pathLst>
                <a:path extrusionOk="0" h="62207" w="98565">
                  <a:moveTo>
                    <a:pt x="98564" y="1"/>
                  </a:moveTo>
                  <a:lnTo>
                    <a:pt x="93652" y="1104"/>
                  </a:lnTo>
                  <a:cubicBezTo>
                    <a:pt x="90895" y="1722"/>
                    <a:pt x="88255" y="2774"/>
                    <a:pt x="85832" y="4211"/>
                  </a:cubicBezTo>
                  <a:lnTo>
                    <a:pt x="9457" y="49909"/>
                  </a:lnTo>
                  <a:cubicBezTo>
                    <a:pt x="6851" y="51480"/>
                    <a:pt x="4879" y="53852"/>
                    <a:pt x="3709" y="56659"/>
                  </a:cubicBezTo>
                  <a:cubicBezTo>
                    <a:pt x="2590" y="59366"/>
                    <a:pt x="1170" y="61121"/>
                    <a:pt x="0" y="62207"/>
                  </a:cubicBezTo>
                  <a:cubicBezTo>
                    <a:pt x="3058" y="61254"/>
                    <a:pt x="6450" y="59750"/>
                    <a:pt x="9741" y="57946"/>
                  </a:cubicBezTo>
                  <a:cubicBezTo>
                    <a:pt x="15539" y="54805"/>
                    <a:pt x="75506" y="18815"/>
                    <a:pt x="75506" y="18815"/>
                  </a:cubicBezTo>
                  <a:cubicBezTo>
                    <a:pt x="75506" y="18815"/>
                    <a:pt x="82774" y="14554"/>
                    <a:pt x="86668" y="11379"/>
                  </a:cubicBezTo>
                  <a:cubicBezTo>
                    <a:pt x="90644" y="8138"/>
                    <a:pt x="95323" y="3459"/>
                    <a:pt x="98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5"/>
            <p:cNvSpPr/>
            <p:nvPr/>
          </p:nvSpPr>
          <p:spPr>
            <a:xfrm>
              <a:off x="4853025" y="1170550"/>
              <a:ext cx="760675" cy="1053925"/>
            </a:xfrm>
            <a:custGeom>
              <a:rect b="b" l="l" r="r" t="t"/>
              <a:pathLst>
                <a:path extrusionOk="0" h="42157" w="30427">
                  <a:moveTo>
                    <a:pt x="30410" y="1"/>
                  </a:moveTo>
                  <a:cubicBezTo>
                    <a:pt x="25932" y="1889"/>
                    <a:pt x="22407" y="4011"/>
                    <a:pt x="19549" y="8288"/>
                  </a:cubicBezTo>
                  <a:lnTo>
                    <a:pt x="0" y="42123"/>
                  </a:lnTo>
                  <a:lnTo>
                    <a:pt x="17" y="42106"/>
                  </a:lnTo>
                  <a:lnTo>
                    <a:pt x="0" y="42156"/>
                  </a:lnTo>
                  <a:lnTo>
                    <a:pt x="23275" y="31914"/>
                  </a:lnTo>
                  <a:lnTo>
                    <a:pt x="30427" y="17"/>
                  </a:lnTo>
                  <a:lnTo>
                    <a:pt x="3041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5"/>
            <p:cNvSpPr/>
            <p:nvPr/>
          </p:nvSpPr>
          <p:spPr>
            <a:xfrm>
              <a:off x="5132900" y="2024775"/>
              <a:ext cx="862175" cy="259000"/>
            </a:xfrm>
            <a:custGeom>
              <a:rect b="b" l="l" r="r" t="t"/>
              <a:pathLst>
                <a:path extrusionOk="0" h="10360" w="34487">
                  <a:moveTo>
                    <a:pt x="12999" y="1"/>
                  </a:moveTo>
                  <a:lnTo>
                    <a:pt x="0" y="10360"/>
                  </a:lnTo>
                  <a:lnTo>
                    <a:pt x="29942" y="9073"/>
                  </a:lnTo>
                  <a:cubicBezTo>
                    <a:pt x="31663" y="8990"/>
                    <a:pt x="33284" y="8271"/>
                    <a:pt x="34487" y="7068"/>
                  </a:cubicBezTo>
                  <a:lnTo>
                    <a:pt x="129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5"/>
            <p:cNvSpPr/>
            <p:nvPr/>
          </p:nvSpPr>
          <p:spPr>
            <a:xfrm>
              <a:off x="3527625" y="3000550"/>
              <a:ext cx="2363850" cy="569800"/>
            </a:xfrm>
            <a:custGeom>
              <a:rect b="b" l="l" r="r" t="t"/>
              <a:pathLst>
                <a:path extrusionOk="0" h="22792" w="94554">
                  <a:moveTo>
                    <a:pt x="29006" y="1"/>
                  </a:moveTo>
                  <a:lnTo>
                    <a:pt x="0" y="16943"/>
                  </a:lnTo>
                  <a:lnTo>
                    <a:pt x="92048" y="22791"/>
                  </a:lnTo>
                  <a:lnTo>
                    <a:pt x="94554" y="20502"/>
                  </a:lnTo>
                  <a:lnTo>
                    <a:pt x="36575" y="4011"/>
                  </a:lnTo>
                  <a:lnTo>
                    <a:pt x="290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5"/>
            <p:cNvSpPr/>
            <p:nvPr/>
          </p:nvSpPr>
          <p:spPr>
            <a:xfrm>
              <a:off x="4053100" y="3000550"/>
              <a:ext cx="1765700" cy="511300"/>
            </a:xfrm>
            <a:custGeom>
              <a:rect b="b" l="l" r="r" t="t"/>
              <a:pathLst>
                <a:path extrusionOk="0" h="20452" w="70628">
                  <a:moveTo>
                    <a:pt x="7987" y="1"/>
                  </a:moveTo>
                  <a:lnTo>
                    <a:pt x="0" y="4679"/>
                  </a:lnTo>
                  <a:lnTo>
                    <a:pt x="7720" y="8606"/>
                  </a:lnTo>
                  <a:lnTo>
                    <a:pt x="68439" y="20452"/>
                  </a:lnTo>
                  <a:lnTo>
                    <a:pt x="70628" y="19667"/>
                  </a:lnTo>
                  <a:lnTo>
                    <a:pt x="15556" y="4011"/>
                  </a:lnTo>
                  <a:lnTo>
                    <a:pt x="79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5"/>
            <p:cNvSpPr/>
            <p:nvPr/>
          </p:nvSpPr>
          <p:spPr>
            <a:xfrm>
              <a:off x="3527625" y="3000550"/>
              <a:ext cx="725175" cy="435700"/>
            </a:xfrm>
            <a:custGeom>
              <a:rect b="b" l="l" r="r" t="t"/>
              <a:pathLst>
                <a:path extrusionOk="0" h="17428" w="29007">
                  <a:moveTo>
                    <a:pt x="29006" y="1"/>
                  </a:moveTo>
                  <a:lnTo>
                    <a:pt x="0" y="16943"/>
                  </a:lnTo>
                  <a:lnTo>
                    <a:pt x="7703" y="17428"/>
                  </a:lnTo>
                  <a:lnTo>
                    <a:pt x="290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5"/>
            <p:cNvSpPr/>
            <p:nvPr/>
          </p:nvSpPr>
          <p:spPr>
            <a:xfrm>
              <a:off x="3527625" y="3405725"/>
              <a:ext cx="2301200" cy="164625"/>
            </a:xfrm>
            <a:custGeom>
              <a:rect b="b" l="l" r="r" t="t"/>
              <a:pathLst>
                <a:path extrusionOk="0" h="6585" w="92048">
                  <a:moveTo>
                    <a:pt x="1236" y="1"/>
                  </a:moveTo>
                  <a:lnTo>
                    <a:pt x="0" y="736"/>
                  </a:lnTo>
                  <a:lnTo>
                    <a:pt x="92048" y="6584"/>
                  </a:lnTo>
                  <a:lnTo>
                    <a:pt x="92048" y="6584"/>
                  </a:lnTo>
                  <a:lnTo>
                    <a:pt x="123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5"/>
            <p:cNvSpPr/>
            <p:nvPr/>
          </p:nvSpPr>
          <p:spPr>
            <a:xfrm>
              <a:off x="2465775" y="3583275"/>
              <a:ext cx="226425" cy="176075"/>
            </a:xfrm>
            <a:custGeom>
              <a:rect b="b" l="l" r="r" t="t"/>
              <a:pathLst>
                <a:path extrusionOk="0" h="7043" w="9057">
                  <a:moveTo>
                    <a:pt x="1839" y="0"/>
                  </a:moveTo>
                  <a:lnTo>
                    <a:pt x="1839" y="0"/>
                  </a:lnTo>
                  <a:cubicBezTo>
                    <a:pt x="1839" y="0"/>
                    <a:pt x="1104" y="1521"/>
                    <a:pt x="686" y="3141"/>
                  </a:cubicBezTo>
                  <a:cubicBezTo>
                    <a:pt x="686" y="3141"/>
                    <a:pt x="1" y="4678"/>
                    <a:pt x="1622" y="5965"/>
                  </a:cubicBezTo>
                  <a:cubicBezTo>
                    <a:pt x="2707" y="6802"/>
                    <a:pt x="4210" y="7043"/>
                    <a:pt x="5581" y="7043"/>
                  </a:cubicBezTo>
                  <a:cubicBezTo>
                    <a:pt x="7441" y="7043"/>
                    <a:pt x="9057" y="6600"/>
                    <a:pt x="9057" y="6600"/>
                  </a:cubicBezTo>
                  <a:cubicBezTo>
                    <a:pt x="9023" y="5230"/>
                    <a:pt x="7904" y="4261"/>
                    <a:pt x="6534" y="4244"/>
                  </a:cubicBezTo>
                  <a:cubicBezTo>
                    <a:pt x="5732" y="4227"/>
                    <a:pt x="4896" y="4227"/>
                    <a:pt x="3693" y="3927"/>
                  </a:cubicBezTo>
                  <a:cubicBezTo>
                    <a:pt x="1037" y="3308"/>
                    <a:pt x="1839" y="0"/>
                    <a:pt x="183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5"/>
            <p:cNvSpPr/>
            <p:nvPr/>
          </p:nvSpPr>
          <p:spPr>
            <a:xfrm>
              <a:off x="2913150" y="2438725"/>
              <a:ext cx="2017175" cy="1271125"/>
            </a:xfrm>
            <a:custGeom>
              <a:rect b="b" l="l" r="r" t="t"/>
              <a:pathLst>
                <a:path extrusionOk="0" h="50845" w="80687">
                  <a:moveTo>
                    <a:pt x="80686" y="1"/>
                  </a:moveTo>
                  <a:lnTo>
                    <a:pt x="79767" y="569"/>
                  </a:lnTo>
                  <a:lnTo>
                    <a:pt x="79767" y="2039"/>
                  </a:lnTo>
                  <a:lnTo>
                    <a:pt x="80686" y="1471"/>
                  </a:lnTo>
                  <a:lnTo>
                    <a:pt x="80686" y="1"/>
                  </a:lnTo>
                  <a:close/>
                  <a:moveTo>
                    <a:pt x="78113" y="1571"/>
                  </a:moveTo>
                  <a:lnTo>
                    <a:pt x="77194" y="2139"/>
                  </a:lnTo>
                  <a:lnTo>
                    <a:pt x="77194" y="3593"/>
                  </a:lnTo>
                  <a:lnTo>
                    <a:pt x="78113" y="3042"/>
                  </a:lnTo>
                  <a:lnTo>
                    <a:pt x="78113" y="1571"/>
                  </a:lnTo>
                  <a:close/>
                  <a:moveTo>
                    <a:pt x="75540" y="3159"/>
                  </a:moveTo>
                  <a:lnTo>
                    <a:pt x="74621" y="3727"/>
                  </a:lnTo>
                  <a:lnTo>
                    <a:pt x="74621" y="5180"/>
                  </a:lnTo>
                  <a:lnTo>
                    <a:pt x="75540" y="4629"/>
                  </a:lnTo>
                  <a:lnTo>
                    <a:pt x="75540" y="3159"/>
                  </a:lnTo>
                  <a:close/>
                  <a:moveTo>
                    <a:pt x="72967" y="4729"/>
                  </a:moveTo>
                  <a:lnTo>
                    <a:pt x="72048" y="5297"/>
                  </a:lnTo>
                  <a:lnTo>
                    <a:pt x="72048" y="6751"/>
                  </a:lnTo>
                  <a:lnTo>
                    <a:pt x="72967" y="6183"/>
                  </a:lnTo>
                  <a:lnTo>
                    <a:pt x="72967" y="4729"/>
                  </a:lnTo>
                  <a:close/>
                  <a:moveTo>
                    <a:pt x="70377" y="6300"/>
                  </a:moveTo>
                  <a:lnTo>
                    <a:pt x="69458" y="6851"/>
                  </a:lnTo>
                  <a:lnTo>
                    <a:pt x="69458" y="8322"/>
                  </a:lnTo>
                  <a:lnTo>
                    <a:pt x="70377" y="7753"/>
                  </a:lnTo>
                  <a:lnTo>
                    <a:pt x="70377" y="6300"/>
                  </a:lnTo>
                  <a:close/>
                  <a:moveTo>
                    <a:pt x="67821" y="7887"/>
                  </a:moveTo>
                  <a:lnTo>
                    <a:pt x="66902" y="8439"/>
                  </a:lnTo>
                  <a:lnTo>
                    <a:pt x="66902" y="9909"/>
                  </a:lnTo>
                  <a:lnTo>
                    <a:pt x="67821" y="9341"/>
                  </a:lnTo>
                  <a:lnTo>
                    <a:pt x="67821" y="7887"/>
                  </a:lnTo>
                  <a:close/>
                  <a:moveTo>
                    <a:pt x="65248" y="9441"/>
                  </a:moveTo>
                  <a:lnTo>
                    <a:pt x="64329" y="10009"/>
                  </a:lnTo>
                  <a:lnTo>
                    <a:pt x="64329" y="11479"/>
                  </a:lnTo>
                  <a:lnTo>
                    <a:pt x="65248" y="10911"/>
                  </a:lnTo>
                  <a:lnTo>
                    <a:pt x="65248" y="9441"/>
                  </a:lnTo>
                  <a:close/>
                  <a:moveTo>
                    <a:pt x="62675" y="11028"/>
                  </a:moveTo>
                  <a:lnTo>
                    <a:pt x="61756" y="11596"/>
                  </a:lnTo>
                  <a:lnTo>
                    <a:pt x="61756" y="13067"/>
                  </a:lnTo>
                  <a:lnTo>
                    <a:pt x="62675" y="12499"/>
                  </a:lnTo>
                  <a:lnTo>
                    <a:pt x="62675" y="11028"/>
                  </a:lnTo>
                  <a:close/>
                  <a:moveTo>
                    <a:pt x="60101" y="12599"/>
                  </a:moveTo>
                  <a:lnTo>
                    <a:pt x="59182" y="13167"/>
                  </a:lnTo>
                  <a:lnTo>
                    <a:pt x="59182" y="14621"/>
                  </a:lnTo>
                  <a:lnTo>
                    <a:pt x="60101" y="14069"/>
                  </a:lnTo>
                  <a:lnTo>
                    <a:pt x="60101" y="12599"/>
                  </a:lnTo>
                  <a:close/>
                  <a:moveTo>
                    <a:pt x="57512" y="14170"/>
                  </a:moveTo>
                  <a:lnTo>
                    <a:pt x="56593" y="14738"/>
                  </a:lnTo>
                  <a:lnTo>
                    <a:pt x="56593" y="16191"/>
                  </a:lnTo>
                  <a:lnTo>
                    <a:pt x="57512" y="15623"/>
                  </a:lnTo>
                  <a:lnTo>
                    <a:pt x="57512" y="14170"/>
                  </a:lnTo>
                  <a:close/>
                  <a:moveTo>
                    <a:pt x="54955" y="15757"/>
                  </a:moveTo>
                  <a:lnTo>
                    <a:pt x="54036" y="16325"/>
                  </a:lnTo>
                  <a:lnTo>
                    <a:pt x="54036" y="17779"/>
                  </a:lnTo>
                  <a:lnTo>
                    <a:pt x="54955" y="17210"/>
                  </a:lnTo>
                  <a:lnTo>
                    <a:pt x="54955" y="15757"/>
                  </a:lnTo>
                  <a:close/>
                  <a:moveTo>
                    <a:pt x="52382" y="17327"/>
                  </a:moveTo>
                  <a:lnTo>
                    <a:pt x="51463" y="17879"/>
                  </a:lnTo>
                  <a:lnTo>
                    <a:pt x="51463" y="19349"/>
                  </a:lnTo>
                  <a:lnTo>
                    <a:pt x="52382" y="18781"/>
                  </a:lnTo>
                  <a:lnTo>
                    <a:pt x="52382" y="17327"/>
                  </a:lnTo>
                  <a:close/>
                  <a:moveTo>
                    <a:pt x="49809" y="18915"/>
                  </a:moveTo>
                  <a:lnTo>
                    <a:pt x="48890" y="19466"/>
                  </a:lnTo>
                  <a:lnTo>
                    <a:pt x="48890" y="20936"/>
                  </a:lnTo>
                  <a:lnTo>
                    <a:pt x="49809" y="20368"/>
                  </a:lnTo>
                  <a:lnTo>
                    <a:pt x="49809" y="18915"/>
                  </a:lnTo>
                  <a:close/>
                  <a:moveTo>
                    <a:pt x="47236" y="20469"/>
                  </a:moveTo>
                  <a:lnTo>
                    <a:pt x="46317" y="21037"/>
                  </a:lnTo>
                  <a:lnTo>
                    <a:pt x="46317" y="22507"/>
                  </a:lnTo>
                  <a:lnTo>
                    <a:pt x="47236" y="21939"/>
                  </a:lnTo>
                  <a:lnTo>
                    <a:pt x="47236" y="20469"/>
                  </a:lnTo>
                  <a:close/>
                  <a:moveTo>
                    <a:pt x="44646" y="22039"/>
                  </a:moveTo>
                  <a:lnTo>
                    <a:pt x="43727" y="22607"/>
                  </a:lnTo>
                  <a:lnTo>
                    <a:pt x="43727" y="24061"/>
                  </a:lnTo>
                  <a:lnTo>
                    <a:pt x="44646" y="23510"/>
                  </a:lnTo>
                  <a:lnTo>
                    <a:pt x="44646" y="22039"/>
                  </a:lnTo>
                  <a:close/>
                  <a:moveTo>
                    <a:pt x="42090" y="23627"/>
                  </a:moveTo>
                  <a:lnTo>
                    <a:pt x="41171" y="24195"/>
                  </a:lnTo>
                  <a:lnTo>
                    <a:pt x="41171" y="25648"/>
                  </a:lnTo>
                  <a:lnTo>
                    <a:pt x="42090" y="25097"/>
                  </a:lnTo>
                  <a:lnTo>
                    <a:pt x="42090" y="23627"/>
                  </a:lnTo>
                  <a:close/>
                  <a:moveTo>
                    <a:pt x="39516" y="25197"/>
                  </a:moveTo>
                  <a:lnTo>
                    <a:pt x="38598" y="25765"/>
                  </a:lnTo>
                  <a:lnTo>
                    <a:pt x="38598" y="27219"/>
                  </a:lnTo>
                  <a:lnTo>
                    <a:pt x="39516" y="26651"/>
                  </a:lnTo>
                  <a:lnTo>
                    <a:pt x="39516" y="25197"/>
                  </a:lnTo>
                  <a:close/>
                  <a:moveTo>
                    <a:pt x="36943" y="26784"/>
                  </a:moveTo>
                  <a:lnTo>
                    <a:pt x="36024" y="27353"/>
                  </a:lnTo>
                  <a:lnTo>
                    <a:pt x="36024" y="28806"/>
                  </a:lnTo>
                  <a:lnTo>
                    <a:pt x="36943" y="28238"/>
                  </a:lnTo>
                  <a:lnTo>
                    <a:pt x="36943" y="26784"/>
                  </a:lnTo>
                  <a:close/>
                  <a:moveTo>
                    <a:pt x="34370" y="28355"/>
                  </a:moveTo>
                  <a:lnTo>
                    <a:pt x="33451" y="28906"/>
                  </a:lnTo>
                  <a:lnTo>
                    <a:pt x="33451" y="30377"/>
                  </a:lnTo>
                  <a:lnTo>
                    <a:pt x="34370" y="29809"/>
                  </a:lnTo>
                  <a:lnTo>
                    <a:pt x="34370" y="28355"/>
                  </a:lnTo>
                  <a:close/>
                  <a:moveTo>
                    <a:pt x="31780" y="29909"/>
                  </a:moveTo>
                  <a:lnTo>
                    <a:pt x="30861" y="30477"/>
                  </a:lnTo>
                  <a:lnTo>
                    <a:pt x="30861" y="31947"/>
                  </a:lnTo>
                  <a:lnTo>
                    <a:pt x="31780" y="31379"/>
                  </a:lnTo>
                  <a:lnTo>
                    <a:pt x="31780" y="29909"/>
                  </a:lnTo>
                  <a:close/>
                  <a:moveTo>
                    <a:pt x="29207" y="31496"/>
                  </a:moveTo>
                  <a:lnTo>
                    <a:pt x="28288" y="32064"/>
                  </a:lnTo>
                  <a:lnTo>
                    <a:pt x="28288" y="33535"/>
                  </a:lnTo>
                  <a:lnTo>
                    <a:pt x="29207" y="32967"/>
                  </a:lnTo>
                  <a:lnTo>
                    <a:pt x="29207" y="31496"/>
                  </a:lnTo>
                  <a:close/>
                  <a:moveTo>
                    <a:pt x="26651" y="33067"/>
                  </a:moveTo>
                  <a:lnTo>
                    <a:pt x="25732" y="33635"/>
                  </a:lnTo>
                  <a:lnTo>
                    <a:pt x="25732" y="35089"/>
                  </a:lnTo>
                  <a:lnTo>
                    <a:pt x="26651" y="34537"/>
                  </a:lnTo>
                  <a:lnTo>
                    <a:pt x="26651" y="33067"/>
                  </a:lnTo>
                  <a:close/>
                  <a:moveTo>
                    <a:pt x="24078" y="34654"/>
                  </a:moveTo>
                  <a:lnTo>
                    <a:pt x="23159" y="35222"/>
                  </a:lnTo>
                  <a:lnTo>
                    <a:pt x="23159" y="36676"/>
                  </a:lnTo>
                  <a:lnTo>
                    <a:pt x="24078" y="36125"/>
                  </a:lnTo>
                  <a:lnTo>
                    <a:pt x="24078" y="34654"/>
                  </a:lnTo>
                  <a:close/>
                  <a:moveTo>
                    <a:pt x="21488" y="36225"/>
                  </a:moveTo>
                  <a:lnTo>
                    <a:pt x="20569" y="36793"/>
                  </a:lnTo>
                  <a:lnTo>
                    <a:pt x="20569" y="38247"/>
                  </a:lnTo>
                  <a:lnTo>
                    <a:pt x="21488" y="37678"/>
                  </a:lnTo>
                  <a:lnTo>
                    <a:pt x="21488" y="36225"/>
                  </a:lnTo>
                  <a:close/>
                  <a:moveTo>
                    <a:pt x="18915" y="37795"/>
                  </a:moveTo>
                  <a:lnTo>
                    <a:pt x="17996" y="38347"/>
                  </a:lnTo>
                  <a:lnTo>
                    <a:pt x="17996" y="39817"/>
                  </a:lnTo>
                  <a:lnTo>
                    <a:pt x="18915" y="39249"/>
                  </a:lnTo>
                  <a:lnTo>
                    <a:pt x="18915" y="37795"/>
                  </a:lnTo>
                  <a:close/>
                  <a:moveTo>
                    <a:pt x="16358" y="39383"/>
                  </a:moveTo>
                  <a:lnTo>
                    <a:pt x="15439" y="39934"/>
                  </a:lnTo>
                  <a:lnTo>
                    <a:pt x="15439" y="41404"/>
                  </a:lnTo>
                  <a:lnTo>
                    <a:pt x="16358" y="40836"/>
                  </a:lnTo>
                  <a:lnTo>
                    <a:pt x="16358" y="39383"/>
                  </a:lnTo>
                  <a:close/>
                  <a:moveTo>
                    <a:pt x="13785" y="40937"/>
                  </a:moveTo>
                  <a:lnTo>
                    <a:pt x="12866" y="41505"/>
                  </a:lnTo>
                  <a:lnTo>
                    <a:pt x="12866" y="42975"/>
                  </a:lnTo>
                  <a:lnTo>
                    <a:pt x="13785" y="42407"/>
                  </a:lnTo>
                  <a:lnTo>
                    <a:pt x="13785" y="40937"/>
                  </a:lnTo>
                  <a:close/>
                  <a:moveTo>
                    <a:pt x="11212" y="42524"/>
                  </a:moveTo>
                  <a:lnTo>
                    <a:pt x="10293" y="43092"/>
                  </a:lnTo>
                  <a:lnTo>
                    <a:pt x="10293" y="44562"/>
                  </a:lnTo>
                  <a:lnTo>
                    <a:pt x="11212" y="43994"/>
                  </a:lnTo>
                  <a:lnTo>
                    <a:pt x="11212" y="42524"/>
                  </a:lnTo>
                  <a:close/>
                  <a:moveTo>
                    <a:pt x="8622" y="44094"/>
                  </a:moveTo>
                  <a:lnTo>
                    <a:pt x="7703" y="44663"/>
                  </a:lnTo>
                  <a:lnTo>
                    <a:pt x="7703" y="46116"/>
                  </a:lnTo>
                  <a:lnTo>
                    <a:pt x="8622" y="45565"/>
                  </a:lnTo>
                  <a:lnTo>
                    <a:pt x="8622" y="44094"/>
                  </a:lnTo>
                  <a:close/>
                  <a:moveTo>
                    <a:pt x="6049" y="45665"/>
                  </a:moveTo>
                  <a:lnTo>
                    <a:pt x="5130" y="46233"/>
                  </a:lnTo>
                  <a:lnTo>
                    <a:pt x="5130" y="47687"/>
                  </a:lnTo>
                  <a:lnTo>
                    <a:pt x="6049" y="47119"/>
                  </a:lnTo>
                  <a:lnTo>
                    <a:pt x="6049" y="45665"/>
                  </a:lnTo>
                  <a:close/>
                  <a:moveTo>
                    <a:pt x="3493" y="47252"/>
                  </a:moveTo>
                  <a:lnTo>
                    <a:pt x="2574" y="47820"/>
                  </a:lnTo>
                  <a:lnTo>
                    <a:pt x="2574" y="49274"/>
                  </a:lnTo>
                  <a:lnTo>
                    <a:pt x="3493" y="48706"/>
                  </a:lnTo>
                  <a:lnTo>
                    <a:pt x="3493" y="47252"/>
                  </a:lnTo>
                  <a:close/>
                  <a:moveTo>
                    <a:pt x="920" y="48823"/>
                  </a:moveTo>
                  <a:lnTo>
                    <a:pt x="1" y="49374"/>
                  </a:lnTo>
                  <a:lnTo>
                    <a:pt x="1" y="50845"/>
                  </a:lnTo>
                  <a:lnTo>
                    <a:pt x="920" y="50277"/>
                  </a:lnTo>
                  <a:lnTo>
                    <a:pt x="920" y="4882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5"/>
            <p:cNvSpPr/>
            <p:nvPr/>
          </p:nvSpPr>
          <p:spPr>
            <a:xfrm>
              <a:off x="2912725" y="3409075"/>
              <a:ext cx="548075" cy="377650"/>
            </a:xfrm>
            <a:custGeom>
              <a:rect b="b" l="l" r="r" t="t"/>
              <a:pathLst>
                <a:path extrusionOk="0" h="15106" w="21923">
                  <a:moveTo>
                    <a:pt x="21923" y="1"/>
                  </a:moveTo>
                  <a:lnTo>
                    <a:pt x="1" y="12866"/>
                  </a:lnTo>
                  <a:lnTo>
                    <a:pt x="1" y="15105"/>
                  </a:lnTo>
                  <a:lnTo>
                    <a:pt x="21923" y="2206"/>
                  </a:lnTo>
                  <a:lnTo>
                    <a:pt x="21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5"/>
            <p:cNvSpPr/>
            <p:nvPr/>
          </p:nvSpPr>
          <p:spPr>
            <a:xfrm>
              <a:off x="3803300" y="3198550"/>
              <a:ext cx="1371800" cy="272800"/>
            </a:xfrm>
            <a:custGeom>
              <a:rect b="b" l="l" r="r" t="t"/>
              <a:pathLst>
                <a:path extrusionOk="0" h="10912" w="54872">
                  <a:moveTo>
                    <a:pt x="13685" y="1"/>
                  </a:moveTo>
                  <a:lnTo>
                    <a:pt x="1" y="8255"/>
                  </a:lnTo>
                  <a:lnTo>
                    <a:pt x="52867" y="10911"/>
                  </a:lnTo>
                  <a:lnTo>
                    <a:pt x="54872" y="8622"/>
                  </a:lnTo>
                  <a:lnTo>
                    <a:pt x="17010" y="1721"/>
                  </a:lnTo>
                  <a:lnTo>
                    <a:pt x="1368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5"/>
            <p:cNvSpPr/>
            <p:nvPr/>
          </p:nvSpPr>
          <p:spPr>
            <a:xfrm>
              <a:off x="3025950" y="1901975"/>
              <a:ext cx="514225" cy="1109050"/>
            </a:xfrm>
            <a:custGeom>
              <a:rect b="b" l="l" r="r" t="t"/>
              <a:pathLst>
                <a:path extrusionOk="0" h="44362" w="20569">
                  <a:moveTo>
                    <a:pt x="0" y="0"/>
                  </a:moveTo>
                  <a:lnTo>
                    <a:pt x="10393" y="44361"/>
                  </a:lnTo>
                  <a:lnTo>
                    <a:pt x="20568" y="38797"/>
                  </a:lnTo>
                  <a:lnTo>
                    <a:pt x="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5"/>
            <p:cNvSpPr/>
            <p:nvPr/>
          </p:nvSpPr>
          <p:spPr>
            <a:xfrm>
              <a:off x="2478725" y="3618350"/>
              <a:ext cx="204700" cy="133350"/>
            </a:xfrm>
            <a:custGeom>
              <a:rect b="b" l="l" r="r" t="t"/>
              <a:pathLst>
                <a:path extrusionOk="0" h="5334" w="8188">
                  <a:moveTo>
                    <a:pt x="920" y="1"/>
                  </a:moveTo>
                  <a:cubicBezTo>
                    <a:pt x="920" y="1"/>
                    <a:pt x="569" y="819"/>
                    <a:pt x="185" y="2022"/>
                  </a:cubicBezTo>
                  <a:cubicBezTo>
                    <a:pt x="185" y="2022"/>
                    <a:pt x="1" y="3092"/>
                    <a:pt x="786" y="3927"/>
                  </a:cubicBezTo>
                  <a:lnTo>
                    <a:pt x="1705" y="2139"/>
                  </a:lnTo>
                  <a:cubicBezTo>
                    <a:pt x="1705" y="2139"/>
                    <a:pt x="920" y="1471"/>
                    <a:pt x="920" y="1"/>
                  </a:cubicBezTo>
                  <a:close/>
                  <a:moveTo>
                    <a:pt x="2039" y="2323"/>
                  </a:moveTo>
                  <a:lnTo>
                    <a:pt x="1120" y="4144"/>
                  </a:lnTo>
                  <a:cubicBezTo>
                    <a:pt x="1120" y="4144"/>
                    <a:pt x="1822" y="5230"/>
                    <a:pt x="4245" y="5314"/>
                  </a:cubicBezTo>
                  <a:lnTo>
                    <a:pt x="4378" y="3092"/>
                  </a:lnTo>
                  <a:cubicBezTo>
                    <a:pt x="4378" y="3075"/>
                    <a:pt x="2875" y="3092"/>
                    <a:pt x="2039" y="2323"/>
                  </a:cubicBezTo>
                  <a:close/>
                  <a:moveTo>
                    <a:pt x="4713" y="3058"/>
                  </a:moveTo>
                  <a:lnTo>
                    <a:pt x="4763" y="5247"/>
                  </a:lnTo>
                  <a:cubicBezTo>
                    <a:pt x="4763" y="5247"/>
                    <a:pt x="5084" y="5333"/>
                    <a:pt x="5708" y="5333"/>
                  </a:cubicBezTo>
                  <a:cubicBezTo>
                    <a:pt x="6283" y="5333"/>
                    <a:pt x="7115" y="5260"/>
                    <a:pt x="8188" y="4980"/>
                  </a:cubicBezTo>
                  <a:cubicBezTo>
                    <a:pt x="8188" y="4980"/>
                    <a:pt x="7921" y="3509"/>
                    <a:pt x="6617" y="3242"/>
                  </a:cubicBezTo>
                  <a:cubicBezTo>
                    <a:pt x="5698" y="3058"/>
                    <a:pt x="4713" y="3058"/>
                    <a:pt x="4713" y="3058"/>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5"/>
            <p:cNvSpPr/>
            <p:nvPr/>
          </p:nvSpPr>
          <p:spPr>
            <a:xfrm>
              <a:off x="4853025" y="1170550"/>
              <a:ext cx="760250" cy="1052675"/>
            </a:xfrm>
            <a:custGeom>
              <a:rect b="b" l="l" r="r" t="t"/>
              <a:pathLst>
                <a:path extrusionOk="0" h="42107" w="30410">
                  <a:moveTo>
                    <a:pt x="30410" y="1"/>
                  </a:moveTo>
                  <a:lnTo>
                    <a:pt x="30410" y="1"/>
                  </a:lnTo>
                  <a:cubicBezTo>
                    <a:pt x="26650" y="2006"/>
                    <a:pt x="23442" y="4980"/>
                    <a:pt x="21170" y="8589"/>
                  </a:cubicBezTo>
                  <a:lnTo>
                    <a:pt x="0" y="42106"/>
                  </a:lnTo>
                  <a:lnTo>
                    <a:pt x="23259" y="31897"/>
                  </a:lnTo>
                  <a:lnTo>
                    <a:pt x="3041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7" name="Shape 1277"/>
        <p:cNvGrpSpPr/>
        <p:nvPr/>
      </p:nvGrpSpPr>
      <p:grpSpPr>
        <a:xfrm>
          <a:off x="0" y="0"/>
          <a:ext cx="0" cy="0"/>
          <a:chOff x="0" y="0"/>
          <a:chExt cx="0" cy="0"/>
        </a:xfrm>
      </p:grpSpPr>
      <p:sp>
        <p:nvSpPr>
          <p:cNvPr id="1278" name="Google Shape;1278;p76"/>
          <p:cNvSpPr txBox="1"/>
          <p:nvPr/>
        </p:nvSpPr>
        <p:spPr>
          <a:xfrm>
            <a:off x="540000" y="1291050"/>
            <a:ext cx="8064000" cy="33123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ctr" bIns="91425" lIns="91425" spcFirstLastPara="1" rIns="91425" wrap="square" tIns="91425">
            <a:noAutofit/>
          </a:bodyPr>
          <a:lstStyle/>
          <a:p>
            <a:pPr indent="0" lvl="0" marL="0" rtl="0" algn="l">
              <a:spcBef>
                <a:spcPts val="0"/>
              </a:spcBef>
              <a:spcAft>
                <a:spcPts val="1600"/>
              </a:spcAft>
              <a:buNone/>
            </a:pPr>
            <a:r>
              <a:t/>
            </a:r>
            <a:endParaRPr sz="1600">
              <a:solidFill>
                <a:srgbClr val="0F4B7E"/>
              </a:solidFill>
              <a:latin typeface="Lato"/>
              <a:ea typeface="Lato"/>
              <a:cs typeface="Lato"/>
              <a:sym typeface="Lato"/>
            </a:endParaRPr>
          </a:p>
        </p:txBody>
      </p:sp>
      <p:sp>
        <p:nvSpPr>
          <p:cNvPr id="1279" name="Google Shape;1279;p76"/>
          <p:cNvSpPr/>
          <p:nvPr/>
        </p:nvSpPr>
        <p:spPr>
          <a:xfrm>
            <a:off x="1069745" y="1682737"/>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Lato Black"/>
              <a:ea typeface="Lato Black"/>
              <a:cs typeface="Lato Black"/>
              <a:sym typeface="Lato Black"/>
            </a:endParaRPr>
          </a:p>
        </p:txBody>
      </p:sp>
      <p:sp>
        <p:nvSpPr>
          <p:cNvPr id="1280" name="Google Shape;1280;p76"/>
          <p:cNvSpPr/>
          <p:nvPr/>
        </p:nvSpPr>
        <p:spPr>
          <a:xfrm>
            <a:off x="1069745" y="2222722"/>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Lato Black"/>
              <a:ea typeface="Lato Black"/>
              <a:cs typeface="Lato Black"/>
              <a:sym typeface="Lato Black"/>
            </a:endParaRPr>
          </a:p>
        </p:txBody>
      </p:sp>
      <p:sp>
        <p:nvSpPr>
          <p:cNvPr id="1281" name="Google Shape;1281;p76"/>
          <p:cNvSpPr/>
          <p:nvPr/>
        </p:nvSpPr>
        <p:spPr>
          <a:xfrm>
            <a:off x="1069745" y="2762707"/>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Lato Black"/>
              <a:ea typeface="Lato Black"/>
              <a:cs typeface="Lato Black"/>
              <a:sym typeface="Lato Black"/>
            </a:endParaRPr>
          </a:p>
        </p:txBody>
      </p:sp>
      <p:sp>
        <p:nvSpPr>
          <p:cNvPr id="1282" name="Google Shape;1282;p76"/>
          <p:cNvSpPr/>
          <p:nvPr/>
        </p:nvSpPr>
        <p:spPr>
          <a:xfrm>
            <a:off x="1069745" y="3302692"/>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Lato Black"/>
              <a:ea typeface="Lato Black"/>
              <a:cs typeface="Lato Black"/>
              <a:sym typeface="Lato Black"/>
            </a:endParaRPr>
          </a:p>
        </p:txBody>
      </p:sp>
      <p:sp>
        <p:nvSpPr>
          <p:cNvPr id="1283" name="Google Shape;1283;p76"/>
          <p:cNvSpPr/>
          <p:nvPr/>
        </p:nvSpPr>
        <p:spPr>
          <a:xfrm>
            <a:off x="1069745" y="3842677"/>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Lato Black"/>
              <a:ea typeface="Lato Black"/>
              <a:cs typeface="Lato Black"/>
              <a:sym typeface="Lato Black"/>
            </a:endParaRPr>
          </a:p>
        </p:txBody>
      </p:sp>
      <p:sp>
        <p:nvSpPr>
          <p:cNvPr id="1284" name="Google Shape;1284;p76"/>
          <p:cNvSpPr txBox="1"/>
          <p:nvPr/>
        </p:nvSpPr>
        <p:spPr>
          <a:xfrm flipH="1">
            <a:off x="1069745"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30</a:t>
            </a:r>
            <a:endParaRPr sz="1200">
              <a:solidFill>
                <a:schemeClr val="dk2"/>
              </a:solidFill>
              <a:latin typeface="Lato Black"/>
              <a:ea typeface="Lato Black"/>
              <a:cs typeface="Lato Black"/>
              <a:sym typeface="Lato Black"/>
            </a:endParaRPr>
          </a:p>
        </p:txBody>
      </p:sp>
      <p:sp>
        <p:nvSpPr>
          <p:cNvPr id="1285" name="Google Shape;1285;p76"/>
          <p:cNvSpPr/>
          <p:nvPr/>
        </p:nvSpPr>
        <p:spPr>
          <a:xfrm>
            <a:off x="2082908"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86" name="Google Shape;1286;p76"/>
          <p:cNvSpPr/>
          <p:nvPr/>
        </p:nvSpPr>
        <p:spPr>
          <a:xfrm>
            <a:off x="3096072"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87" name="Google Shape;1287;p76"/>
          <p:cNvSpPr/>
          <p:nvPr/>
        </p:nvSpPr>
        <p:spPr>
          <a:xfrm>
            <a:off x="4109235"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88" name="Google Shape;1288;p76"/>
          <p:cNvSpPr/>
          <p:nvPr/>
        </p:nvSpPr>
        <p:spPr>
          <a:xfrm>
            <a:off x="5122399"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89" name="Google Shape;1289;p76"/>
          <p:cNvSpPr/>
          <p:nvPr/>
        </p:nvSpPr>
        <p:spPr>
          <a:xfrm>
            <a:off x="6135562"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90" name="Google Shape;1290;p76"/>
          <p:cNvSpPr/>
          <p:nvPr/>
        </p:nvSpPr>
        <p:spPr>
          <a:xfrm>
            <a:off x="7148726"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91" name="Google Shape;1291;p76"/>
          <p:cNvSpPr/>
          <p:nvPr/>
        </p:nvSpPr>
        <p:spPr>
          <a:xfrm>
            <a:off x="2082908"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92" name="Google Shape;1292;p76"/>
          <p:cNvSpPr/>
          <p:nvPr/>
        </p:nvSpPr>
        <p:spPr>
          <a:xfrm>
            <a:off x="3096072"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93" name="Google Shape;1293;p76"/>
          <p:cNvSpPr/>
          <p:nvPr/>
        </p:nvSpPr>
        <p:spPr>
          <a:xfrm>
            <a:off x="4109235"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94" name="Google Shape;1294;p76"/>
          <p:cNvSpPr/>
          <p:nvPr/>
        </p:nvSpPr>
        <p:spPr>
          <a:xfrm>
            <a:off x="5122399"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95" name="Google Shape;1295;p76"/>
          <p:cNvSpPr/>
          <p:nvPr/>
        </p:nvSpPr>
        <p:spPr>
          <a:xfrm>
            <a:off x="6135562"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96" name="Google Shape;1296;p76"/>
          <p:cNvSpPr/>
          <p:nvPr/>
        </p:nvSpPr>
        <p:spPr>
          <a:xfrm>
            <a:off x="7148726"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97" name="Google Shape;1297;p76"/>
          <p:cNvSpPr/>
          <p:nvPr/>
        </p:nvSpPr>
        <p:spPr>
          <a:xfrm>
            <a:off x="2082908"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98" name="Google Shape;1298;p76"/>
          <p:cNvSpPr/>
          <p:nvPr/>
        </p:nvSpPr>
        <p:spPr>
          <a:xfrm>
            <a:off x="3096072"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299" name="Google Shape;1299;p76"/>
          <p:cNvSpPr/>
          <p:nvPr/>
        </p:nvSpPr>
        <p:spPr>
          <a:xfrm>
            <a:off x="4109235"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00" name="Google Shape;1300;p76"/>
          <p:cNvSpPr/>
          <p:nvPr/>
        </p:nvSpPr>
        <p:spPr>
          <a:xfrm>
            <a:off x="5122399"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01" name="Google Shape;1301;p76"/>
          <p:cNvSpPr/>
          <p:nvPr/>
        </p:nvSpPr>
        <p:spPr>
          <a:xfrm>
            <a:off x="6135562"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02" name="Google Shape;1302;p76"/>
          <p:cNvSpPr/>
          <p:nvPr/>
        </p:nvSpPr>
        <p:spPr>
          <a:xfrm>
            <a:off x="7148726"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03" name="Google Shape;1303;p76"/>
          <p:cNvSpPr/>
          <p:nvPr/>
        </p:nvSpPr>
        <p:spPr>
          <a:xfrm>
            <a:off x="2082908"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04" name="Google Shape;1304;p76"/>
          <p:cNvSpPr/>
          <p:nvPr/>
        </p:nvSpPr>
        <p:spPr>
          <a:xfrm>
            <a:off x="3096072"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05" name="Google Shape;1305;p76"/>
          <p:cNvSpPr/>
          <p:nvPr/>
        </p:nvSpPr>
        <p:spPr>
          <a:xfrm>
            <a:off x="4109235"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06" name="Google Shape;1306;p76"/>
          <p:cNvSpPr/>
          <p:nvPr/>
        </p:nvSpPr>
        <p:spPr>
          <a:xfrm>
            <a:off x="5122399"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07" name="Google Shape;1307;p76"/>
          <p:cNvSpPr/>
          <p:nvPr/>
        </p:nvSpPr>
        <p:spPr>
          <a:xfrm>
            <a:off x="6135562"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08" name="Google Shape;1308;p76"/>
          <p:cNvSpPr/>
          <p:nvPr/>
        </p:nvSpPr>
        <p:spPr>
          <a:xfrm>
            <a:off x="7148726"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09" name="Google Shape;1309;p76"/>
          <p:cNvSpPr/>
          <p:nvPr/>
        </p:nvSpPr>
        <p:spPr>
          <a:xfrm>
            <a:off x="2082908" y="384267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10" name="Google Shape;1310;p76"/>
          <p:cNvSpPr/>
          <p:nvPr/>
        </p:nvSpPr>
        <p:spPr>
          <a:xfrm>
            <a:off x="3096072" y="384267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11" name="Google Shape;1311;p76"/>
          <p:cNvSpPr/>
          <p:nvPr/>
        </p:nvSpPr>
        <p:spPr>
          <a:xfrm>
            <a:off x="4109235" y="384267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12" name="Google Shape;1312;p76"/>
          <p:cNvSpPr/>
          <p:nvPr/>
        </p:nvSpPr>
        <p:spPr>
          <a:xfrm>
            <a:off x="5122399" y="384267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313" name="Google Shape;1313;p76"/>
          <p:cNvSpPr/>
          <p:nvPr/>
        </p:nvSpPr>
        <p:spPr>
          <a:xfrm>
            <a:off x="6135562" y="3842677"/>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Black"/>
              <a:ea typeface="Lato Black"/>
              <a:cs typeface="Lato Black"/>
              <a:sym typeface="Lato Black"/>
            </a:endParaRPr>
          </a:p>
        </p:txBody>
      </p:sp>
      <p:sp>
        <p:nvSpPr>
          <p:cNvPr id="1314" name="Google Shape;1314;p76"/>
          <p:cNvSpPr/>
          <p:nvPr/>
        </p:nvSpPr>
        <p:spPr>
          <a:xfrm>
            <a:off x="7148726" y="3842677"/>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Black"/>
              <a:ea typeface="Lato Black"/>
              <a:cs typeface="Lato Black"/>
              <a:sym typeface="Lato Black"/>
            </a:endParaRPr>
          </a:p>
        </p:txBody>
      </p:sp>
      <p:sp>
        <p:nvSpPr>
          <p:cNvPr id="1315" name="Google Shape;1315;p76"/>
          <p:cNvSpPr txBox="1"/>
          <p:nvPr/>
        </p:nvSpPr>
        <p:spPr>
          <a:xfrm flipH="1">
            <a:off x="2082884"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31</a:t>
            </a:r>
            <a:endParaRPr sz="1200">
              <a:solidFill>
                <a:schemeClr val="dk2"/>
              </a:solidFill>
              <a:latin typeface="Lato Black"/>
              <a:ea typeface="Lato Black"/>
              <a:cs typeface="Lato Black"/>
              <a:sym typeface="Lato Black"/>
            </a:endParaRPr>
          </a:p>
        </p:txBody>
      </p:sp>
      <p:sp>
        <p:nvSpPr>
          <p:cNvPr id="1316" name="Google Shape;1316;p76"/>
          <p:cNvSpPr txBox="1"/>
          <p:nvPr/>
        </p:nvSpPr>
        <p:spPr>
          <a:xfrm flipH="1">
            <a:off x="3095996"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a:t>
            </a:r>
            <a:endParaRPr sz="1200">
              <a:solidFill>
                <a:schemeClr val="dk2"/>
              </a:solidFill>
              <a:latin typeface="Lato Black"/>
              <a:ea typeface="Lato Black"/>
              <a:cs typeface="Lato Black"/>
              <a:sym typeface="Lato Black"/>
            </a:endParaRPr>
          </a:p>
        </p:txBody>
      </p:sp>
      <p:sp>
        <p:nvSpPr>
          <p:cNvPr id="1317" name="Google Shape;1317;p76"/>
          <p:cNvSpPr txBox="1"/>
          <p:nvPr/>
        </p:nvSpPr>
        <p:spPr>
          <a:xfrm flipH="1">
            <a:off x="4109103"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a:t>
            </a:r>
            <a:endParaRPr sz="1200">
              <a:solidFill>
                <a:schemeClr val="dk2"/>
              </a:solidFill>
              <a:latin typeface="Lato Black"/>
              <a:ea typeface="Lato Black"/>
              <a:cs typeface="Lato Black"/>
              <a:sym typeface="Lato Black"/>
            </a:endParaRPr>
          </a:p>
        </p:txBody>
      </p:sp>
      <p:sp>
        <p:nvSpPr>
          <p:cNvPr id="1318" name="Google Shape;1318;p76"/>
          <p:cNvSpPr txBox="1"/>
          <p:nvPr/>
        </p:nvSpPr>
        <p:spPr>
          <a:xfrm flipH="1">
            <a:off x="5122148"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3</a:t>
            </a:r>
            <a:endParaRPr sz="1200">
              <a:solidFill>
                <a:schemeClr val="dk2"/>
              </a:solidFill>
              <a:latin typeface="Lato Black"/>
              <a:ea typeface="Lato Black"/>
              <a:cs typeface="Lato Black"/>
              <a:sym typeface="Lato Black"/>
            </a:endParaRPr>
          </a:p>
        </p:txBody>
      </p:sp>
      <p:sp>
        <p:nvSpPr>
          <p:cNvPr id="1319" name="Google Shape;1319;p76"/>
          <p:cNvSpPr txBox="1"/>
          <p:nvPr/>
        </p:nvSpPr>
        <p:spPr>
          <a:xfrm flipH="1">
            <a:off x="6135045"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4</a:t>
            </a:r>
            <a:endParaRPr sz="1200">
              <a:solidFill>
                <a:schemeClr val="dk2"/>
              </a:solidFill>
              <a:latin typeface="Lato Black"/>
              <a:ea typeface="Lato Black"/>
              <a:cs typeface="Lato Black"/>
              <a:sym typeface="Lato Black"/>
            </a:endParaRPr>
          </a:p>
        </p:txBody>
      </p:sp>
      <p:sp>
        <p:nvSpPr>
          <p:cNvPr id="1320" name="Google Shape;1320;p76"/>
          <p:cNvSpPr txBox="1"/>
          <p:nvPr/>
        </p:nvSpPr>
        <p:spPr>
          <a:xfrm flipH="1">
            <a:off x="7147692"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5</a:t>
            </a:r>
            <a:endParaRPr sz="1200">
              <a:solidFill>
                <a:schemeClr val="dk2"/>
              </a:solidFill>
              <a:latin typeface="Lato Black"/>
              <a:ea typeface="Lato Black"/>
              <a:cs typeface="Lato Black"/>
              <a:sym typeface="Lato Black"/>
            </a:endParaRPr>
          </a:p>
        </p:txBody>
      </p:sp>
      <p:sp>
        <p:nvSpPr>
          <p:cNvPr id="1321" name="Google Shape;1321;p76"/>
          <p:cNvSpPr txBox="1"/>
          <p:nvPr/>
        </p:nvSpPr>
        <p:spPr>
          <a:xfrm flipH="1">
            <a:off x="2082884"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7</a:t>
            </a:r>
            <a:endParaRPr sz="1200">
              <a:solidFill>
                <a:schemeClr val="dk2"/>
              </a:solidFill>
              <a:latin typeface="Lato Black"/>
              <a:ea typeface="Lato Black"/>
              <a:cs typeface="Lato Black"/>
              <a:sym typeface="Lato Black"/>
            </a:endParaRPr>
          </a:p>
        </p:txBody>
      </p:sp>
      <p:sp>
        <p:nvSpPr>
          <p:cNvPr id="1322" name="Google Shape;1322;p76"/>
          <p:cNvSpPr txBox="1"/>
          <p:nvPr/>
        </p:nvSpPr>
        <p:spPr>
          <a:xfrm flipH="1">
            <a:off x="3095996"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8</a:t>
            </a:r>
            <a:endParaRPr sz="1200">
              <a:solidFill>
                <a:schemeClr val="dk2"/>
              </a:solidFill>
              <a:latin typeface="Lato Black"/>
              <a:ea typeface="Lato Black"/>
              <a:cs typeface="Lato Black"/>
              <a:sym typeface="Lato Black"/>
            </a:endParaRPr>
          </a:p>
        </p:txBody>
      </p:sp>
      <p:sp>
        <p:nvSpPr>
          <p:cNvPr id="1323" name="Google Shape;1323;p76"/>
          <p:cNvSpPr txBox="1"/>
          <p:nvPr/>
        </p:nvSpPr>
        <p:spPr>
          <a:xfrm flipH="1">
            <a:off x="4109103"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9</a:t>
            </a:r>
            <a:endParaRPr sz="1200">
              <a:solidFill>
                <a:schemeClr val="dk2"/>
              </a:solidFill>
              <a:latin typeface="Lato Black"/>
              <a:ea typeface="Lato Black"/>
              <a:cs typeface="Lato Black"/>
              <a:sym typeface="Lato Black"/>
            </a:endParaRPr>
          </a:p>
        </p:txBody>
      </p:sp>
      <p:sp>
        <p:nvSpPr>
          <p:cNvPr id="1324" name="Google Shape;1324;p76"/>
          <p:cNvSpPr txBox="1"/>
          <p:nvPr/>
        </p:nvSpPr>
        <p:spPr>
          <a:xfrm flipH="1">
            <a:off x="5122148"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10</a:t>
            </a:r>
            <a:endParaRPr sz="1200">
              <a:solidFill>
                <a:schemeClr val="dk2"/>
              </a:solidFill>
              <a:latin typeface="Lato Black"/>
              <a:ea typeface="Lato Black"/>
              <a:cs typeface="Lato Black"/>
              <a:sym typeface="Lato Black"/>
            </a:endParaRPr>
          </a:p>
        </p:txBody>
      </p:sp>
      <p:sp>
        <p:nvSpPr>
          <p:cNvPr id="1325" name="Google Shape;1325;p76"/>
          <p:cNvSpPr txBox="1"/>
          <p:nvPr/>
        </p:nvSpPr>
        <p:spPr>
          <a:xfrm flipH="1">
            <a:off x="6135045"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11</a:t>
            </a:r>
            <a:endParaRPr sz="1200">
              <a:solidFill>
                <a:schemeClr val="dk2"/>
              </a:solidFill>
              <a:latin typeface="Lato Black"/>
              <a:ea typeface="Lato Black"/>
              <a:cs typeface="Lato Black"/>
              <a:sym typeface="Lato Black"/>
            </a:endParaRPr>
          </a:p>
        </p:txBody>
      </p:sp>
      <p:sp>
        <p:nvSpPr>
          <p:cNvPr id="1326" name="Google Shape;1326;p76"/>
          <p:cNvSpPr txBox="1"/>
          <p:nvPr/>
        </p:nvSpPr>
        <p:spPr>
          <a:xfrm flipH="1">
            <a:off x="7147692"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12</a:t>
            </a:r>
            <a:endParaRPr sz="1200">
              <a:solidFill>
                <a:schemeClr val="dk2"/>
              </a:solidFill>
              <a:latin typeface="Lato Black"/>
              <a:ea typeface="Lato Black"/>
              <a:cs typeface="Lato Black"/>
              <a:sym typeface="Lato Black"/>
            </a:endParaRPr>
          </a:p>
        </p:txBody>
      </p:sp>
      <p:sp>
        <p:nvSpPr>
          <p:cNvPr id="1327" name="Google Shape;1327;p76"/>
          <p:cNvSpPr txBox="1"/>
          <p:nvPr/>
        </p:nvSpPr>
        <p:spPr>
          <a:xfrm flipH="1">
            <a:off x="2082884"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13</a:t>
            </a:r>
            <a:endParaRPr sz="1200">
              <a:solidFill>
                <a:schemeClr val="dk2"/>
              </a:solidFill>
              <a:latin typeface="Lato Black"/>
              <a:ea typeface="Lato Black"/>
              <a:cs typeface="Lato Black"/>
              <a:sym typeface="Lato Black"/>
            </a:endParaRPr>
          </a:p>
        </p:txBody>
      </p:sp>
      <p:sp>
        <p:nvSpPr>
          <p:cNvPr id="1328" name="Google Shape;1328;p76"/>
          <p:cNvSpPr txBox="1"/>
          <p:nvPr/>
        </p:nvSpPr>
        <p:spPr>
          <a:xfrm flipH="1">
            <a:off x="3095996"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14</a:t>
            </a:r>
            <a:endParaRPr sz="1200">
              <a:solidFill>
                <a:schemeClr val="dk2"/>
              </a:solidFill>
              <a:latin typeface="Lato Black"/>
              <a:ea typeface="Lato Black"/>
              <a:cs typeface="Lato Black"/>
              <a:sym typeface="Lato Black"/>
            </a:endParaRPr>
          </a:p>
        </p:txBody>
      </p:sp>
      <p:sp>
        <p:nvSpPr>
          <p:cNvPr id="1329" name="Google Shape;1329;p76"/>
          <p:cNvSpPr txBox="1"/>
          <p:nvPr/>
        </p:nvSpPr>
        <p:spPr>
          <a:xfrm flipH="1">
            <a:off x="4109103"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15</a:t>
            </a:r>
            <a:endParaRPr sz="1200">
              <a:solidFill>
                <a:schemeClr val="dk2"/>
              </a:solidFill>
              <a:latin typeface="Lato Black"/>
              <a:ea typeface="Lato Black"/>
              <a:cs typeface="Lato Black"/>
              <a:sym typeface="Lato Black"/>
            </a:endParaRPr>
          </a:p>
        </p:txBody>
      </p:sp>
      <p:sp>
        <p:nvSpPr>
          <p:cNvPr id="1330" name="Google Shape;1330;p76"/>
          <p:cNvSpPr txBox="1"/>
          <p:nvPr/>
        </p:nvSpPr>
        <p:spPr>
          <a:xfrm flipH="1">
            <a:off x="5122148"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16</a:t>
            </a:r>
            <a:endParaRPr sz="1200">
              <a:solidFill>
                <a:schemeClr val="dk2"/>
              </a:solidFill>
              <a:latin typeface="Lato Black"/>
              <a:ea typeface="Lato Black"/>
              <a:cs typeface="Lato Black"/>
              <a:sym typeface="Lato Black"/>
            </a:endParaRPr>
          </a:p>
        </p:txBody>
      </p:sp>
      <p:sp>
        <p:nvSpPr>
          <p:cNvPr id="1331" name="Google Shape;1331;p76"/>
          <p:cNvSpPr txBox="1"/>
          <p:nvPr/>
        </p:nvSpPr>
        <p:spPr>
          <a:xfrm flipH="1">
            <a:off x="6135045"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17</a:t>
            </a:r>
            <a:endParaRPr sz="1200">
              <a:solidFill>
                <a:schemeClr val="dk2"/>
              </a:solidFill>
              <a:latin typeface="Lato Black"/>
              <a:ea typeface="Lato Black"/>
              <a:cs typeface="Lato Black"/>
              <a:sym typeface="Lato Black"/>
            </a:endParaRPr>
          </a:p>
        </p:txBody>
      </p:sp>
      <p:sp>
        <p:nvSpPr>
          <p:cNvPr id="1332" name="Google Shape;1332;p76"/>
          <p:cNvSpPr txBox="1"/>
          <p:nvPr/>
        </p:nvSpPr>
        <p:spPr>
          <a:xfrm flipH="1">
            <a:off x="7147692"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18</a:t>
            </a:r>
            <a:endParaRPr sz="1200">
              <a:solidFill>
                <a:schemeClr val="dk2"/>
              </a:solidFill>
              <a:latin typeface="Lato Black"/>
              <a:ea typeface="Lato Black"/>
              <a:cs typeface="Lato Black"/>
              <a:sym typeface="Lato Black"/>
            </a:endParaRPr>
          </a:p>
        </p:txBody>
      </p:sp>
      <p:sp>
        <p:nvSpPr>
          <p:cNvPr id="1333" name="Google Shape;1333;p76"/>
          <p:cNvSpPr txBox="1"/>
          <p:nvPr/>
        </p:nvSpPr>
        <p:spPr>
          <a:xfrm flipH="1">
            <a:off x="2082884"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20</a:t>
            </a:r>
            <a:endParaRPr sz="1200">
              <a:solidFill>
                <a:schemeClr val="dk2"/>
              </a:solidFill>
              <a:latin typeface="Lato Black"/>
              <a:ea typeface="Lato Black"/>
              <a:cs typeface="Lato Black"/>
              <a:sym typeface="Lato Black"/>
            </a:endParaRPr>
          </a:p>
        </p:txBody>
      </p:sp>
      <p:sp>
        <p:nvSpPr>
          <p:cNvPr id="1334" name="Google Shape;1334;p76"/>
          <p:cNvSpPr txBox="1"/>
          <p:nvPr/>
        </p:nvSpPr>
        <p:spPr>
          <a:xfrm flipH="1">
            <a:off x="3095996"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21</a:t>
            </a:r>
            <a:endParaRPr sz="1200">
              <a:solidFill>
                <a:schemeClr val="dk2"/>
              </a:solidFill>
              <a:latin typeface="Lato Black"/>
              <a:ea typeface="Lato Black"/>
              <a:cs typeface="Lato Black"/>
              <a:sym typeface="Lato Black"/>
            </a:endParaRPr>
          </a:p>
        </p:txBody>
      </p:sp>
      <p:sp>
        <p:nvSpPr>
          <p:cNvPr id="1335" name="Google Shape;1335;p76"/>
          <p:cNvSpPr txBox="1"/>
          <p:nvPr/>
        </p:nvSpPr>
        <p:spPr>
          <a:xfrm flipH="1">
            <a:off x="4109103"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22</a:t>
            </a:r>
            <a:endParaRPr sz="1200">
              <a:solidFill>
                <a:schemeClr val="dk2"/>
              </a:solidFill>
              <a:latin typeface="Lato Black"/>
              <a:ea typeface="Lato Black"/>
              <a:cs typeface="Lato Black"/>
              <a:sym typeface="Lato Black"/>
            </a:endParaRPr>
          </a:p>
        </p:txBody>
      </p:sp>
      <p:sp>
        <p:nvSpPr>
          <p:cNvPr id="1336" name="Google Shape;1336;p76"/>
          <p:cNvSpPr txBox="1"/>
          <p:nvPr/>
        </p:nvSpPr>
        <p:spPr>
          <a:xfrm flipH="1">
            <a:off x="5122148"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23</a:t>
            </a:r>
            <a:endParaRPr sz="1200">
              <a:solidFill>
                <a:schemeClr val="dk2"/>
              </a:solidFill>
              <a:latin typeface="Lato Black"/>
              <a:ea typeface="Lato Black"/>
              <a:cs typeface="Lato Black"/>
              <a:sym typeface="Lato Black"/>
            </a:endParaRPr>
          </a:p>
        </p:txBody>
      </p:sp>
      <p:sp>
        <p:nvSpPr>
          <p:cNvPr id="1337" name="Google Shape;1337;p76"/>
          <p:cNvSpPr txBox="1"/>
          <p:nvPr/>
        </p:nvSpPr>
        <p:spPr>
          <a:xfrm flipH="1">
            <a:off x="6135045"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24</a:t>
            </a:r>
            <a:endParaRPr sz="1200">
              <a:solidFill>
                <a:schemeClr val="dk2"/>
              </a:solidFill>
              <a:latin typeface="Lato Black"/>
              <a:ea typeface="Lato Black"/>
              <a:cs typeface="Lato Black"/>
              <a:sym typeface="Lato Black"/>
            </a:endParaRPr>
          </a:p>
        </p:txBody>
      </p:sp>
      <p:sp>
        <p:nvSpPr>
          <p:cNvPr id="1338" name="Google Shape;1338;p76"/>
          <p:cNvSpPr txBox="1"/>
          <p:nvPr/>
        </p:nvSpPr>
        <p:spPr>
          <a:xfrm flipH="1">
            <a:off x="7147692"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25</a:t>
            </a:r>
            <a:endParaRPr sz="1200">
              <a:solidFill>
                <a:schemeClr val="dk2"/>
              </a:solidFill>
              <a:latin typeface="Lato Black"/>
              <a:ea typeface="Lato Black"/>
              <a:cs typeface="Lato Black"/>
              <a:sym typeface="Lato Black"/>
            </a:endParaRPr>
          </a:p>
        </p:txBody>
      </p:sp>
      <p:sp>
        <p:nvSpPr>
          <p:cNvPr id="1339" name="Google Shape;1339;p76"/>
          <p:cNvSpPr txBox="1"/>
          <p:nvPr/>
        </p:nvSpPr>
        <p:spPr>
          <a:xfrm flipH="1">
            <a:off x="2082884"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27</a:t>
            </a:r>
            <a:endParaRPr sz="1200">
              <a:solidFill>
                <a:schemeClr val="dk2"/>
              </a:solidFill>
              <a:latin typeface="Lato Black"/>
              <a:ea typeface="Lato Black"/>
              <a:cs typeface="Lato Black"/>
              <a:sym typeface="Lato Black"/>
            </a:endParaRPr>
          </a:p>
        </p:txBody>
      </p:sp>
      <p:sp>
        <p:nvSpPr>
          <p:cNvPr id="1340" name="Google Shape;1340;p76"/>
          <p:cNvSpPr txBox="1"/>
          <p:nvPr/>
        </p:nvSpPr>
        <p:spPr>
          <a:xfrm flipH="1">
            <a:off x="3095996"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28</a:t>
            </a:r>
            <a:endParaRPr sz="1200">
              <a:solidFill>
                <a:schemeClr val="dk2"/>
              </a:solidFill>
              <a:latin typeface="Lato Black"/>
              <a:ea typeface="Lato Black"/>
              <a:cs typeface="Lato Black"/>
              <a:sym typeface="Lato Black"/>
            </a:endParaRPr>
          </a:p>
        </p:txBody>
      </p:sp>
      <p:sp>
        <p:nvSpPr>
          <p:cNvPr id="1341" name="Google Shape;1341;p76"/>
          <p:cNvSpPr txBox="1"/>
          <p:nvPr/>
        </p:nvSpPr>
        <p:spPr>
          <a:xfrm flipH="1">
            <a:off x="4109103"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29</a:t>
            </a:r>
            <a:endParaRPr sz="1200">
              <a:solidFill>
                <a:schemeClr val="dk2"/>
              </a:solidFill>
              <a:latin typeface="Lato Black"/>
              <a:ea typeface="Lato Black"/>
              <a:cs typeface="Lato Black"/>
              <a:sym typeface="Lato Black"/>
            </a:endParaRPr>
          </a:p>
        </p:txBody>
      </p:sp>
      <p:sp>
        <p:nvSpPr>
          <p:cNvPr id="1342" name="Google Shape;1342;p76"/>
          <p:cNvSpPr txBox="1"/>
          <p:nvPr/>
        </p:nvSpPr>
        <p:spPr>
          <a:xfrm flipH="1">
            <a:off x="5122148"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30</a:t>
            </a:r>
            <a:endParaRPr sz="1200">
              <a:solidFill>
                <a:schemeClr val="dk2"/>
              </a:solidFill>
              <a:latin typeface="Lato Black"/>
              <a:ea typeface="Lato Black"/>
              <a:cs typeface="Lato Black"/>
              <a:sym typeface="Lato Black"/>
            </a:endParaRPr>
          </a:p>
        </p:txBody>
      </p:sp>
      <p:sp>
        <p:nvSpPr>
          <p:cNvPr id="1343" name="Google Shape;1343;p76"/>
          <p:cNvSpPr txBox="1"/>
          <p:nvPr/>
        </p:nvSpPr>
        <p:spPr>
          <a:xfrm flipH="1">
            <a:off x="6135045"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a:t>
            </a:r>
            <a:endParaRPr sz="1200">
              <a:solidFill>
                <a:schemeClr val="dk2"/>
              </a:solidFill>
              <a:latin typeface="Lato Black"/>
              <a:ea typeface="Lato Black"/>
              <a:cs typeface="Lato Black"/>
              <a:sym typeface="Lato Black"/>
            </a:endParaRPr>
          </a:p>
        </p:txBody>
      </p:sp>
      <p:sp>
        <p:nvSpPr>
          <p:cNvPr id="1344" name="Google Shape;1344;p76"/>
          <p:cNvSpPr txBox="1"/>
          <p:nvPr/>
        </p:nvSpPr>
        <p:spPr>
          <a:xfrm flipH="1">
            <a:off x="7147692"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a:t>
            </a:r>
            <a:endParaRPr sz="1200">
              <a:solidFill>
                <a:schemeClr val="dk2"/>
              </a:solidFill>
              <a:latin typeface="Lato Black"/>
              <a:ea typeface="Lato Black"/>
              <a:cs typeface="Lato Black"/>
              <a:sym typeface="Lato Black"/>
            </a:endParaRPr>
          </a:p>
        </p:txBody>
      </p:sp>
      <p:sp>
        <p:nvSpPr>
          <p:cNvPr id="1345" name="Google Shape;1345;p76"/>
          <p:cNvSpPr txBox="1"/>
          <p:nvPr/>
        </p:nvSpPr>
        <p:spPr>
          <a:xfrm flipH="1">
            <a:off x="1069745" y="2221372"/>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6</a:t>
            </a:r>
            <a:endParaRPr sz="1200">
              <a:solidFill>
                <a:schemeClr val="dk2"/>
              </a:solidFill>
              <a:latin typeface="Lato Black"/>
              <a:ea typeface="Lato Black"/>
              <a:cs typeface="Lato Black"/>
              <a:sym typeface="Lato Black"/>
            </a:endParaRPr>
          </a:p>
        </p:txBody>
      </p:sp>
      <p:sp>
        <p:nvSpPr>
          <p:cNvPr id="1346" name="Google Shape;1346;p76"/>
          <p:cNvSpPr txBox="1"/>
          <p:nvPr/>
        </p:nvSpPr>
        <p:spPr>
          <a:xfrm flipH="1">
            <a:off x="1069745" y="2760060"/>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30</a:t>
            </a:r>
            <a:endParaRPr sz="1200">
              <a:solidFill>
                <a:schemeClr val="dk2"/>
              </a:solidFill>
              <a:latin typeface="Lato Black"/>
              <a:ea typeface="Lato Black"/>
              <a:cs typeface="Lato Black"/>
              <a:sym typeface="Lato Black"/>
            </a:endParaRPr>
          </a:p>
        </p:txBody>
      </p:sp>
      <p:sp>
        <p:nvSpPr>
          <p:cNvPr id="1347" name="Google Shape;1347;p76"/>
          <p:cNvSpPr txBox="1"/>
          <p:nvPr/>
        </p:nvSpPr>
        <p:spPr>
          <a:xfrm flipH="1">
            <a:off x="1069745" y="330398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19</a:t>
            </a:r>
            <a:endParaRPr sz="1200">
              <a:solidFill>
                <a:schemeClr val="dk2"/>
              </a:solidFill>
              <a:latin typeface="Lato Black"/>
              <a:ea typeface="Lato Black"/>
              <a:cs typeface="Lato Black"/>
              <a:sym typeface="Lato Black"/>
            </a:endParaRPr>
          </a:p>
        </p:txBody>
      </p:sp>
      <p:sp>
        <p:nvSpPr>
          <p:cNvPr id="1348" name="Google Shape;1348;p76"/>
          <p:cNvSpPr txBox="1"/>
          <p:nvPr/>
        </p:nvSpPr>
        <p:spPr>
          <a:xfrm flipH="1">
            <a:off x="1069745" y="3845263"/>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26</a:t>
            </a:r>
            <a:endParaRPr sz="1200">
              <a:solidFill>
                <a:schemeClr val="dk2"/>
              </a:solidFill>
              <a:latin typeface="Lato Black"/>
              <a:ea typeface="Lato Black"/>
              <a:cs typeface="Lato Black"/>
              <a:sym typeface="Lato Black"/>
            </a:endParaRPr>
          </a:p>
        </p:txBody>
      </p:sp>
      <p:sp>
        <p:nvSpPr>
          <p:cNvPr id="1349" name="Google Shape;1349;p76"/>
          <p:cNvSpPr/>
          <p:nvPr/>
        </p:nvSpPr>
        <p:spPr>
          <a:xfrm>
            <a:off x="3096075" y="1934246"/>
            <a:ext cx="4981500" cy="239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Black"/>
                <a:ea typeface="Lato Black"/>
                <a:cs typeface="Lato Black"/>
                <a:sym typeface="Lato Black"/>
              </a:rPr>
              <a:t>MERCURY</a:t>
            </a:r>
            <a:endParaRPr sz="1200">
              <a:solidFill>
                <a:schemeClr val="dk2"/>
              </a:solidFill>
              <a:latin typeface="Lato Black"/>
              <a:ea typeface="Lato Black"/>
              <a:cs typeface="Lato Black"/>
              <a:sym typeface="Lato Black"/>
            </a:endParaRPr>
          </a:p>
        </p:txBody>
      </p:sp>
      <p:sp>
        <p:nvSpPr>
          <p:cNvPr id="1350" name="Google Shape;1350;p76"/>
          <p:cNvSpPr/>
          <p:nvPr/>
        </p:nvSpPr>
        <p:spPr>
          <a:xfrm>
            <a:off x="4110867" y="2475922"/>
            <a:ext cx="1940700" cy="237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Black"/>
                <a:ea typeface="Lato Black"/>
                <a:cs typeface="Lato Black"/>
                <a:sym typeface="Lato Black"/>
              </a:rPr>
              <a:t>VENUS</a:t>
            </a:r>
            <a:endParaRPr sz="1200">
              <a:solidFill>
                <a:schemeClr val="dk2"/>
              </a:solidFill>
              <a:latin typeface="Lato Black"/>
              <a:ea typeface="Lato Black"/>
              <a:cs typeface="Lato Black"/>
              <a:sym typeface="Lato Black"/>
            </a:endParaRPr>
          </a:p>
        </p:txBody>
      </p:sp>
      <p:sp>
        <p:nvSpPr>
          <p:cNvPr id="1351" name="Google Shape;1351;p76"/>
          <p:cNvSpPr/>
          <p:nvPr/>
        </p:nvSpPr>
        <p:spPr>
          <a:xfrm>
            <a:off x="7148728" y="3015907"/>
            <a:ext cx="927000" cy="237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Black"/>
                <a:ea typeface="Lato Black"/>
                <a:cs typeface="Lato Black"/>
                <a:sym typeface="Lato Black"/>
              </a:rPr>
              <a:t>MARS</a:t>
            </a:r>
            <a:endParaRPr sz="1200">
              <a:solidFill>
                <a:schemeClr val="dk2"/>
              </a:solidFill>
              <a:latin typeface="Lato Black"/>
              <a:ea typeface="Lato Black"/>
              <a:cs typeface="Lato Black"/>
              <a:sym typeface="Lato Black"/>
            </a:endParaRPr>
          </a:p>
        </p:txBody>
      </p:sp>
      <p:sp>
        <p:nvSpPr>
          <p:cNvPr id="1352" name="Google Shape;1352;p76"/>
          <p:cNvSpPr/>
          <p:nvPr/>
        </p:nvSpPr>
        <p:spPr>
          <a:xfrm>
            <a:off x="2084103" y="3555892"/>
            <a:ext cx="1940700" cy="237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Black"/>
                <a:ea typeface="Lato Black"/>
                <a:cs typeface="Lato Black"/>
                <a:sym typeface="Lato Black"/>
              </a:rPr>
              <a:t>JUPITER</a:t>
            </a:r>
            <a:endParaRPr sz="1200">
              <a:solidFill>
                <a:schemeClr val="dk2"/>
              </a:solidFill>
              <a:latin typeface="Lato Black"/>
              <a:ea typeface="Lato Black"/>
              <a:cs typeface="Lato Black"/>
              <a:sym typeface="Lato Black"/>
            </a:endParaRPr>
          </a:p>
        </p:txBody>
      </p:sp>
      <p:sp>
        <p:nvSpPr>
          <p:cNvPr id="1353" name="Google Shape;1353;p76"/>
          <p:cNvSpPr/>
          <p:nvPr/>
        </p:nvSpPr>
        <p:spPr>
          <a:xfrm>
            <a:off x="3097272" y="4095877"/>
            <a:ext cx="1940700" cy="237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Black"/>
                <a:ea typeface="Lato Black"/>
                <a:cs typeface="Lato Black"/>
                <a:sym typeface="Lato Black"/>
              </a:rPr>
              <a:t>SATURN</a:t>
            </a:r>
            <a:endParaRPr sz="1200">
              <a:solidFill>
                <a:schemeClr val="dk2"/>
              </a:solidFill>
              <a:latin typeface="Lato Black"/>
              <a:ea typeface="Lato Black"/>
              <a:cs typeface="Lato Black"/>
              <a:sym typeface="Lato Black"/>
            </a:endParaRPr>
          </a:p>
        </p:txBody>
      </p:sp>
      <p:grpSp>
        <p:nvGrpSpPr>
          <p:cNvPr id="1354" name="Google Shape;1354;p76"/>
          <p:cNvGrpSpPr/>
          <p:nvPr/>
        </p:nvGrpSpPr>
        <p:grpSpPr>
          <a:xfrm rot="916137">
            <a:off x="7279203" y="301981"/>
            <a:ext cx="1618278" cy="779339"/>
            <a:chOff x="1329477" y="1798619"/>
            <a:chExt cx="1171773" cy="564308"/>
          </a:xfrm>
        </p:grpSpPr>
        <p:sp>
          <p:nvSpPr>
            <p:cNvPr id="1355" name="Google Shape;1355;p76"/>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6"/>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6"/>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6"/>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6"/>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6"/>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6"/>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6"/>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6"/>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6"/>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6"/>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6"/>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6"/>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6"/>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6"/>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6"/>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76"/>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THIS IS A CALENDAR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77"/>
          <p:cNvSpPr txBox="1"/>
          <p:nvPr>
            <p:ph idx="1" type="subTitle"/>
          </p:nvPr>
        </p:nvSpPr>
        <p:spPr>
          <a:xfrm>
            <a:off x="1247250" y="1453288"/>
            <a:ext cx="25401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377" name="Google Shape;1377;p77"/>
          <p:cNvSpPr txBox="1"/>
          <p:nvPr>
            <p:ph idx="2" type="subTitle"/>
          </p:nvPr>
        </p:nvSpPr>
        <p:spPr>
          <a:xfrm>
            <a:off x="540000" y="2059113"/>
            <a:ext cx="3954600" cy="50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—BRADLEY DAWSON</a:t>
            </a:r>
            <a:endParaRPr/>
          </a:p>
        </p:txBody>
      </p:sp>
      <p:sp>
        <p:nvSpPr>
          <p:cNvPr id="1378" name="Google Shape;1378;p77"/>
          <p:cNvSpPr txBox="1"/>
          <p:nvPr>
            <p:ph idx="3" type="subTitle"/>
          </p:nvPr>
        </p:nvSpPr>
        <p:spPr>
          <a:xfrm>
            <a:off x="5340450" y="1453288"/>
            <a:ext cx="25401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379" name="Google Shape;1379;p77"/>
          <p:cNvSpPr txBox="1"/>
          <p:nvPr>
            <p:ph idx="4" type="subTitle"/>
          </p:nvPr>
        </p:nvSpPr>
        <p:spPr>
          <a:xfrm>
            <a:off x="4633200" y="2059113"/>
            <a:ext cx="3954600" cy="50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—MARIA LEBLANC</a:t>
            </a:r>
            <a:endParaRPr/>
          </a:p>
        </p:txBody>
      </p:sp>
      <p:sp>
        <p:nvSpPr>
          <p:cNvPr id="1380" name="Google Shape;1380;p77"/>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WHAT DO THEY SAY ABOUT US?</a:t>
            </a:r>
            <a:endParaRPr/>
          </a:p>
        </p:txBody>
      </p:sp>
      <p:sp>
        <p:nvSpPr>
          <p:cNvPr id="1381" name="Google Shape;1381;p77"/>
          <p:cNvSpPr/>
          <p:nvPr/>
        </p:nvSpPr>
        <p:spPr>
          <a:xfrm>
            <a:off x="3810481" y="3142259"/>
            <a:ext cx="435376" cy="850483"/>
          </a:xfrm>
          <a:custGeom>
            <a:rect b="b" l="l" r="r" t="t"/>
            <a:pathLst>
              <a:path extrusionOk="0" h="13385" w="6852">
                <a:moveTo>
                  <a:pt x="3426" y="1"/>
                </a:moveTo>
                <a:lnTo>
                  <a:pt x="1538" y="385"/>
                </a:lnTo>
                <a:lnTo>
                  <a:pt x="1839" y="1555"/>
                </a:lnTo>
                <a:lnTo>
                  <a:pt x="1" y="2708"/>
                </a:lnTo>
                <a:lnTo>
                  <a:pt x="970" y="5114"/>
                </a:lnTo>
                <a:lnTo>
                  <a:pt x="1772" y="5264"/>
                </a:lnTo>
                <a:lnTo>
                  <a:pt x="1772" y="13117"/>
                </a:lnTo>
                <a:lnTo>
                  <a:pt x="3426" y="13384"/>
                </a:lnTo>
                <a:lnTo>
                  <a:pt x="5080" y="13117"/>
                </a:lnTo>
                <a:lnTo>
                  <a:pt x="5080" y="5264"/>
                </a:lnTo>
                <a:lnTo>
                  <a:pt x="5899" y="5114"/>
                </a:lnTo>
                <a:lnTo>
                  <a:pt x="6851" y="2708"/>
                </a:lnTo>
                <a:lnTo>
                  <a:pt x="5013" y="1555"/>
                </a:lnTo>
                <a:lnTo>
                  <a:pt x="5331" y="385"/>
                </a:lnTo>
                <a:lnTo>
                  <a:pt x="3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77"/>
          <p:cNvGrpSpPr/>
          <p:nvPr/>
        </p:nvGrpSpPr>
        <p:grpSpPr>
          <a:xfrm>
            <a:off x="3572633" y="2846720"/>
            <a:ext cx="5263781" cy="2133355"/>
            <a:chOff x="1867200" y="2597375"/>
            <a:chExt cx="2071050" cy="839375"/>
          </a:xfrm>
        </p:grpSpPr>
        <p:sp>
          <p:nvSpPr>
            <p:cNvPr id="1383" name="Google Shape;1383;p77"/>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7"/>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7"/>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7"/>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7"/>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7"/>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7"/>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7"/>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7"/>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7"/>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7"/>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77"/>
            <p:cNvGrpSpPr/>
            <p:nvPr/>
          </p:nvGrpSpPr>
          <p:grpSpPr>
            <a:xfrm>
              <a:off x="2309975" y="3167225"/>
              <a:ext cx="202625" cy="127850"/>
              <a:chOff x="2309975" y="3167225"/>
              <a:chExt cx="202625" cy="127850"/>
            </a:xfrm>
          </p:grpSpPr>
          <p:sp>
            <p:nvSpPr>
              <p:cNvPr id="1396" name="Google Shape;1396;p77"/>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77"/>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7"/>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7"/>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7"/>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7"/>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78"/>
          <p:cNvSpPr txBox="1"/>
          <p:nvPr>
            <p:ph idx="1" type="subTitle"/>
          </p:nvPr>
        </p:nvSpPr>
        <p:spPr>
          <a:xfrm>
            <a:off x="2039275" y="2457025"/>
            <a:ext cx="5071500" cy="8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Do you have any questions?</a:t>
            </a:r>
            <a:endParaRPr>
              <a:solidFill>
                <a:schemeClr val="dk2"/>
              </a:solidFill>
            </a:endParaRPr>
          </a:p>
          <a:p>
            <a:pPr indent="0" lvl="0" marL="0" rtl="0" algn="ctr">
              <a:spcBef>
                <a:spcPts val="0"/>
              </a:spcBef>
              <a:spcAft>
                <a:spcPts val="0"/>
              </a:spcAft>
              <a:buNone/>
            </a:pPr>
            <a:r>
              <a:rPr lang="en">
                <a:solidFill>
                  <a:schemeClr val="dk2"/>
                </a:solidFill>
              </a:rPr>
              <a:t>youremail@freepik.com </a:t>
            </a:r>
            <a:endParaRPr>
              <a:solidFill>
                <a:schemeClr val="dk2"/>
              </a:solidFill>
            </a:endParaRPr>
          </a:p>
          <a:p>
            <a:pPr indent="0" lvl="0" marL="0" rtl="0" algn="ctr">
              <a:spcBef>
                <a:spcPts val="0"/>
              </a:spcBef>
              <a:spcAft>
                <a:spcPts val="0"/>
              </a:spcAft>
              <a:buNone/>
            </a:pPr>
            <a:r>
              <a:rPr lang="en">
                <a:solidFill>
                  <a:schemeClr val="dk2"/>
                </a:solidFill>
              </a:rPr>
              <a:t>+91  620 421 88 </a:t>
            </a:r>
            <a:endParaRPr>
              <a:solidFill>
                <a:schemeClr val="dk2"/>
              </a:solidFill>
            </a:endParaRPr>
          </a:p>
          <a:p>
            <a:pPr indent="0" lvl="0" marL="0" rtl="0" algn="ctr">
              <a:spcBef>
                <a:spcPts val="0"/>
              </a:spcBef>
              <a:spcAft>
                <a:spcPts val="0"/>
              </a:spcAft>
              <a:buNone/>
            </a:pPr>
            <a:r>
              <a:rPr lang="en">
                <a:solidFill>
                  <a:schemeClr val="dk2"/>
                </a:solidFill>
              </a:rPr>
              <a:t>yourcompany.com</a:t>
            </a:r>
            <a:endParaRPr>
              <a:solidFill>
                <a:schemeClr val="dk2"/>
              </a:solidFill>
            </a:endParaRPr>
          </a:p>
          <a:p>
            <a:pPr indent="0" lvl="0" marL="0" rtl="0" algn="ctr">
              <a:spcBef>
                <a:spcPts val="0"/>
              </a:spcBef>
              <a:spcAft>
                <a:spcPts val="0"/>
              </a:spcAft>
              <a:buNone/>
            </a:pPr>
            <a:r>
              <a:t/>
            </a:r>
            <a:endParaRPr/>
          </a:p>
        </p:txBody>
      </p:sp>
      <p:sp>
        <p:nvSpPr>
          <p:cNvPr id="1412" name="Google Shape;1412;p78"/>
          <p:cNvSpPr txBox="1"/>
          <p:nvPr>
            <p:ph type="ctrTitle"/>
          </p:nvPr>
        </p:nvSpPr>
        <p:spPr>
          <a:xfrm>
            <a:off x="715100" y="1386938"/>
            <a:ext cx="7713900" cy="9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Black"/>
                <a:ea typeface="Lato Black"/>
                <a:cs typeface="Lato Black"/>
                <a:sym typeface="Lato Black"/>
              </a:rPr>
              <a:t>THANKS</a:t>
            </a:r>
            <a:endParaRPr>
              <a:latin typeface="Lato Black"/>
              <a:ea typeface="Lato Black"/>
              <a:cs typeface="Lato Black"/>
              <a:sym typeface="Lato Black"/>
            </a:endParaRPr>
          </a:p>
        </p:txBody>
      </p:sp>
      <p:sp>
        <p:nvSpPr>
          <p:cNvPr id="1413" name="Google Shape;1413;p78"/>
          <p:cNvSpPr txBox="1"/>
          <p:nvPr>
            <p:ph idx="2" type="subTitle"/>
          </p:nvPr>
        </p:nvSpPr>
        <p:spPr>
          <a:xfrm>
            <a:off x="1938700" y="4337906"/>
            <a:ext cx="5071500" cy="369300"/>
          </a:xfrm>
          <a:prstGeom prst="rect">
            <a:avLst/>
          </a:prstGeom>
        </p:spPr>
        <p:txBody>
          <a:bodyPr anchorCtr="0" anchor="t" bIns="91425" lIns="91425" spcFirstLastPara="1" rIns="91425" wrap="square" tIns="91425">
            <a:noAutofit/>
          </a:bodyPr>
          <a:lstStyle/>
          <a:p>
            <a:pPr indent="0" lvl="0" marL="0" rtl="0" algn="ctr">
              <a:spcBef>
                <a:spcPts val="300"/>
              </a:spcBef>
              <a:spcAft>
                <a:spcPts val="0"/>
              </a:spcAft>
              <a:buNone/>
            </a:pPr>
            <a:r>
              <a:rPr lang="en"/>
              <a:t>Please keep this slide for attribution</a:t>
            </a:r>
            <a:endParaRPr/>
          </a:p>
        </p:txBody>
      </p:sp>
      <p:grpSp>
        <p:nvGrpSpPr>
          <p:cNvPr id="1414" name="Google Shape;1414;p78"/>
          <p:cNvGrpSpPr/>
          <p:nvPr/>
        </p:nvGrpSpPr>
        <p:grpSpPr>
          <a:xfrm>
            <a:off x="3522136" y="3488434"/>
            <a:ext cx="231980" cy="163101"/>
            <a:chOff x="3386036" y="1746339"/>
            <a:chExt cx="397907" cy="279762"/>
          </a:xfrm>
        </p:grpSpPr>
        <p:sp>
          <p:nvSpPr>
            <p:cNvPr id="1415" name="Google Shape;1415;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6" name="Google Shape;1416;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417" name="Google Shape;1417;p78"/>
          <p:cNvGrpSpPr/>
          <p:nvPr/>
        </p:nvGrpSpPr>
        <p:grpSpPr>
          <a:xfrm>
            <a:off x="4108292" y="3454002"/>
            <a:ext cx="231980" cy="231968"/>
            <a:chOff x="266768" y="1721375"/>
            <a:chExt cx="397907" cy="397887"/>
          </a:xfrm>
        </p:grpSpPr>
        <p:sp>
          <p:nvSpPr>
            <p:cNvPr id="1418" name="Google Shape;1418;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9" name="Google Shape;1419;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420" name="Google Shape;1420;p78"/>
          <p:cNvGrpSpPr/>
          <p:nvPr/>
        </p:nvGrpSpPr>
        <p:grpSpPr>
          <a:xfrm>
            <a:off x="4694647" y="3454002"/>
            <a:ext cx="231956" cy="231968"/>
            <a:chOff x="864491" y="1723250"/>
            <a:chExt cx="397866" cy="397887"/>
          </a:xfrm>
        </p:grpSpPr>
        <p:sp>
          <p:nvSpPr>
            <p:cNvPr id="1421" name="Google Shape;1421;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2" name="Google Shape;1422;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3" name="Google Shape;1423;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4" name="Google Shape;1424;p78"/>
          <p:cNvSpPr/>
          <p:nvPr/>
        </p:nvSpPr>
        <p:spPr>
          <a:xfrm>
            <a:off x="5280900" y="3475021"/>
            <a:ext cx="232667" cy="189764"/>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425" name="Google Shape;1425;p78"/>
          <p:cNvGrpSpPr/>
          <p:nvPr/>
        </p:nvGrpSpPr>
        <p:grpSpPr>
          <a:xfrm>
            <a:off x="2189833" y="71692"/>
            <a:ext cx="4463752" cy="1719654"/>
            <a:chOff x="1729186" y="1750763"/>
            <a:chExt cx="5237916" cy="2018137"/>
          </a:xfrm>
        </p:grpSpPr>
        <p:sp>
          <p:nvSpPr>
            <p:cNvPr id="1426" name="Google Shape;1426;p78"/>
            <p:cNvSpPr/>
            <p:nvPr/>
          </p:nvSpPr>
          <p:spPr>
            <a:xfrm rot="1513952">
              <a:off x="6882729" y="2494802"/>
              <a:ext cx="54326" cy="153128"/>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8"/>
            <p:cNvSpPr/>
            <p:nvPr/>
          </p:nvSpPr>
          <p:spPr>
            <a:xfrm rot="1513952">
              <a:off x="5214370" y="2770855"/>
              <a:ext cx="139552" cy="113652"/>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8"/>
            <p:cNvSpPr/>
            <p:nvPr/>
          </p:nvSpPr>
          <p:spPr>
            <a:xfrm rot="1513952">
              <a:off x="5128443" y="2865029"/>
              <a:ext cx="358831" cy="309730"/>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8"/>
            <p:cNvSpPr/>
            <p:nvPr/>
          </p:nvSpPr>
          <p:spPr>
            <a:xfrm rot="1513952">
              <a:off x="5144211" y="2886214"/>
              <a:ext cx="348031" cy="288105"/>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8"/>
            <p:cNvSpPr/>
            <p:nvPr/>
          </p:nvSpPr>
          <p:spPr>
            <a:xfrm rot="1513952">
              <a:off x="5183384" y="2916701"/>
              <a:ext cx="277230" cy="229304"/>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8"/>
            <p:cNvSpPr/>
            <p:nvPr/>
          </p:nvSpPr>
          <p:spPr>
            <a:xfrm rot="1513952">
              <a:off x="1740623" y="2498625"/>
              <a:ext cx="154878" cy="88326"/>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8"/>
            <p:cNvSpPr/>
            <p:nvPr/>
          </p:nvSpPr>
          <p:spPr>
            <a:xfrm rot="1513952">
              <a:off x="3484095" y="2766815"/>
              <a:ext cx="74476" cy="98627"/>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8"/>
            <p:cNvSpPr/>
            <p:nvPr/>
          </p:nvSpPr>
          <p:spPr>
            <a:xfrm rot="1513952">
              <a:off x="2774338" y="2697218"/>
              <a:ext cx="87726" cy="70951"/>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8"/>
            <p:cNvSpPr/>
            <p:nvPr/>
          </p:nvSpPr>
          <p:spPr>
            <a:xfrm rot="1513952">
              <a:off x="3063201" y="2720226"/>
              <a:ext cx="87726" cy="70926"/>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8"/>
            <p:cNvSpPr/>
            <p:nvPr/>
          </p:nvSpPr>
          <p:spPr>
            <a:xfrm rot="1513952">
              <a:off x="5027210" y="2807066"/>
              <a:ext cx="65601" cy="80151"/>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8"/>
            <p:cNvSpPr/>
            <p:nvPr/>
          </p:nvSpPr>
          <p:spPr>
            <a:xfrm rot="1513952">
              <a:off x="5330271" y="2771598"/>
              <a:ext cx="63526" cy="79476"/>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8"/>
            <p:cNvSpPr/>
            <p:nvPr/>
          </p:nvSpPr>
          <p:spPr>
            <a:xfrm rot="1513952">
              <a:off x="5611273" y="2740433"/>
              <a:ext cx="68526" cy="81176"/>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8"/>
            <p:cNvSpPr/>
            <p:nvPr/>
          </p:nvSpPr>
          <p:spPr>
            <a:xfrm rot="1513952">
              <a:off x="5900990" y="2711638"/>
              <a:ext cx="68526" cy="81201"/>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8"/>
            <p:cNvSpPr/>
            <p:nvPr/>
          </p:nvSpPr>
          <p:spPr>
            <a:xfrm rot="1513952">
              <a:off x="3363944" y="2752066"/>
              <a:ext cx="87751" cy="71326"/>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8"/>
            <p:cNvSpPr/>
            <p:nvPr/>
          </p:nvSpPr>
          <p:spPr>
            <a:xfrm rot="1513952">
              <a:off x="3671194" y="2802466"/>
              <a:ext cx="83151" cy="70701"/>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8"/>
            <p:cNvSpPr/>
            <p:nvPr/>
          </p:nvSpPr>
          <p:spPr>
            <a:xfrm rot="1513952">
              <a:off x="1904909" y="2297463"/>
              <a:ext cx="2259487" cy="838639"/>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8"/>
            <p:cNvSpPr/>
            <p:nvPr/>
          </p:nvSpPr>
          <p:spPr>
            <a:xfrm rot="1513952">
              <a:off x="1922731" y="2312166"/>
              <a:ext cx="2214811" cy="794088"/>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8"/>
            <p:cNvSpPr/>
            <p:nvPr/>
          </p:nvSpPr>
          <p:spPr>
            <a:xfrm rot="1513952">
              <a:off x="4093604" y="2917690"/>
              <a:ext cx="278630" cy="125627"/>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8"/>
            <p:cNvSpPr/>
            <p:nvPr/>
          </p:nvSpPr>
          <p:spPr>
            <a:xfrm rot="1513952">
              <a:off x="4179437" y="1796804"/>
              <a:ext cx="367506" cy="676861"/>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8"/>
            <p:cNvSpPr/>
            <p:nvPr/>
          </p:nvSpPr>
          <p:spPr>
            <a:xfrm rot="1513952">
              <a:off x="3612907" y="2399641"/>
              <a:ext cx="594460" cy="195553"/>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8"/>
            <p:cNvSpPr/>
            <p:nvPr/>
          </p:nvSpPr>
          <p:spPr>
            <a:xfrm rot="1513952">
              <a:off x="3627553" y="2402919"/>
              <a:ext cx="579835" cy="192178"/>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8"/>
            <p:cNvSpPr/>
            <p:nvPr/>
          </p:nvSpPr>
          <p:spPr>
            <a:xfrm rot="1513952">
              <a:off x="4494186" y="2347251"/>
              <a:ext cx="529834" cy="334055"/>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8"/>
            <p:cNvSpPr/>
            <p:nvPr/>
          </p:nvSpPr>
          <p:spPr>
            <a:xfrm rot="1513952">
              <a:off x="4496555" y="2347518"/>
              <a:ext cx="528434" cy="323155"/>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8"/>
            <p:cNvSpPr/>
            <p:nvPr/>
          </p:nvSpPr>
          <p:spPr>
            <a:xfrm rot="1513952">
              <a:off x="4232094" y="2065133"/>
              <a:ext cx="193853" cy="406732"/>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8"/>
            <p:cNvSpPr/>
            <p:nvPr/>
          </p:nvSpPr>
          <p:spPr>
            <a:xfrm rot="1513952">
              <a:off x="4277531" y="2071971"/>
              <a:ext cx="215554" cy="383481"/>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8"/>
            <p:cNvSpPr/>
            <p:nvPr/>
          </p:nvSpPr>
          <p:spPr>
            <a:xfrm rot="1513952">
              <a:off x="4821057" y="2170731"/>
              <a:ext cx="1913606" cy="1249921"/>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8"/>
            <p:cNvSpPr/>
            <p:nvPr/>
          </p:nvSpPr>
          <p:spPr>
            <a:xfrm rot="1513952">
              <a:off x="4863819" y="2174476"/>
              <a:ext cx="1869331" cy="1115668"/>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8"/>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8"/>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8"/>
            <p:cNvSpPr/>
            <p:nvPr/>
          </p:nvSpPr>
          <p:spPr>
            <a:xfrm rot="1513952">
              <a:off x="4142300" y="2473029"/>
              <a:ext cx="628285" cy="59648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8"/>
            <p:cNvSpPr/>
            <p:nvPr/>
          </p:nvSpPr>
          <p:spPr>
            <a:xfrm rot="1513952">
              <a:off x="4294183" y="2507434"/>
              <a:ext cx="469533" cy="59623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8"/>
            <p:cNvSpPr/>
            <p:nvPr/>
          </p:nvSpPr>
          <p:spPr>
            <a:xfrm rot="1513952">
              <a:off x="4373215" y="2646493"/>
              <a:ext cx="104877" cy="77376"/>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8"/>
            <p:cNvSpPr/>
            <p:nvPr/>
          </p:nvSpPr>
          <p:spPr>
            <a:xfrm rot="1513952">
              <a:off x="4344236" y="2649123"/>
              <a:ext cx="31601" cy="73726"/>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8"/>
            <p:cNvSpPr/>
            <p:nvPr/>
          </p:nvSpPr>
          <p:spPr>
            <a:xfrm rot="1513952">
              <a:off x="4306913" y="2638549"/>
              <a:ext cx="38951" cy="81676"/>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8"/>
            <p:cNvSpPr/>
            <p:nvPr/>
          </p:nvSpPr>
          <p:spPr>
            <a:xfrm rot="1513952">
              <a:off x="4472728" y="2641816"/>
              <a:ext cx="100702" cy="82901"/>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p:nvPr/>
          </p:nvSpPr>
          <p:spPr>
            <a:xfrm rot="1513952">
              <a:off x="4560341" y="2659579"/>
              <a:ext cx="68451" cy="46601"/>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8"/>
            <p:cNvSpPr/>
            <p:nvPr/>
          </p:nvSpPr>
          <p:spPr>
            <a:xfrm rot="1513952">
              <a:off x="4574120" y="2654997"/>
              <a:ext cx="84426" cy="49776"/>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8"/>
            <p:cNvSpPr/>
            <p:nvPr/>
          </p:nvSpPr>
          <p:spPr>
            <a:xfrm rot="1513952">
              <a:off x="3351878" y="2856507"/>
              <a:ext cx="338906" cy="308955"/>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8"/>
            <p:cNvSpPr/>
            <p:nvPr/>
          </p:nvSpPr>
          <p:spPr>
            <a:xfrm rot="1513952">
              <a:off x="3353984" y="2884765"/>
              <a:ext cx="306630" cy="263729"/>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8"/>
            <p:cNvSpPr/>
            <p:nvPr/>
          </p:nvSpPr>
          <p:spPr>
            <a:xfrm rot="1513952">
              <a:off x="3376515" y="2904200"/>
              <a:ext cx="261929" cy="225029"/>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78"/>
          <p:cNvGrpSpPr/>
          <p:nvPr/>
        </p:nvGrpSpPr>
        <p:grpSpPr>
          <a:xfrm>
            <a:off x="7268846" y="1631120"/>
            <a:ext cx="6173191" cy="2653405"/>
            <a:chOff x="7268846" y="1631120"/>
            <a:chExt cx="6173191" cy="2653405"/>
          </a:xfrm>
        </p:grpSpPr>
        <p:sp>
          <p:nvSpPr>
            <p:cNvPr id="1467" name="Google Shape;1467;p78"/>
            <p:cNvSpPr/>
            <p:nvPr/>
          </p:nvSpPr>
          <p:spPr>
            <a:xfrm>
              <a:off x="7520755" y="1984959"/>
              <a:ext cx="197980" cy="97729"/>
            </a:xfrm>
            <a:custGeom>
              <a:rect b="b" l="l" r="r" t="t"/>
              <a:pathLst>
                <a:path extrusionOk="0" h="3877" w="7854">
                  <a:moveTo>
                    <a:pt x="0" y="0"/>
                  </a:moveTo>
                  <a:lnTo>
                    <a:pt x="0" y="3877"/>
                  </a:lnTo>
                  <a:lnTo>
                    <a:pt x="7853" y="3877"/>
                  </a:lnTo>
                  <a:lnTo>
                    <a:pt x="7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8"/>
            <p:cNvSpPr/>
            <p:nvPr/>
          </p:nvSpPr>
          <p:spPr>
            <a:xfrm>
              <a:off x="7305503" y="2225071"/>
              <a:ext cx="629255" cy="269569"/>
            </a:xfrm>
            <a:custGeom>
              <a:rect b="b" l="l" r="r" t="t"/>
              <a:pathLst>
                <a:path extrusionOk="0" h="10694" w="24963">
                  <a:moveTo>
                    <a:pt x="0" y="0"/>
                  </a:moveTo>
                  <a:lnTo>
                    <a:pt x="0" y="10694"/>
                  </a:lnTo>
                  <a:lnTo>
                    <a:pt x="24963" y="10694"/>
                  </a:lnTo>
                  <a:lnTo>
                    <a:pt x="2496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8"/>
            <p:cNvSpPr/>
            <p:nvPr/>
          </p:nvSpPr>
          <p:spPr>
            <a:xfrm>
              <a:off x="7503900" y="2580177"/>
              <a:ext cx="233776" cy="1704349"/>
            </a:xfrm>
            <a:custGeom>
              <a:rect b="b" l="l" r="r" t="t"/>
              <a:pathLst>
                <a:path extrusionOk="0" h="49926" w="9275">
                  <a:moveTo>
                    <a:pt x="1" y="1"/>
                  </a:moveTo>
                  <a:lnTo>
                    <a:pt x="1" y="49926"/>
                  </a:lnTo>
                  <a:lnTo>
                    <a:pt x="9274" y="49926"/>
                  </a:lnTo>
                  <a:lnTo>
                    <a:pt x="9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8"/>
            <p:cNvSpPr/>
            <p:nvPr/>
          </p:nvSpPr>
          <p:spPr>
            <a:xfrm>
              <a:off x="7653867" y="2580177"/>
              <a:ext cx="83832" cy="1704349"/>
            </a:xfrm>
            <a:custGeom>
              <a:rect b="b" l="l" r="r" t="t"/>
              <a:pathLst>
                <a:path extrusionOk="0" h="49926" w="3326">
                  <a:moveTo>
                    <a:pt x="0" y="1"/>
                  </a:moveTo>
                  <a:lnTo>
                    <a:pt x="0" y="49926"/>
                  </a:lnTo>
                  <a:lnTo>
                    <a:pt x="3325" y="49926"/>
                  </a:lnTo>
                  <a:lnTo>
                    <a:pt x="332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8"/>
            <p:cNvSpPr/>
            <p:nvPr/>
          </p:nvSpPr>
          <p:spPr>
            <a:xfrm>
              <a:off x="7503889" y="2645467"/>
              <a:ext cx="66170" cy="286836"/>
            </a:xfrm>
            <a:custGeom>
              <a:rect b="b" l="l" r="r" t="t"/>
              <a:pathLst>
                <a:path extrusionOk="0" h="11379" w="2625">
                  <a:moveTo>
                    <a:pt x="1" y="0"/>
                  </a:moveTo>
                  <a:lnTo>
                    <a:pt x="1" y="11379"/>
                  </a:lnTo>
                  <a:lnTo>
                    <a:pt x="2624" y="11379"/>
                  </a:lnTo>
                  <a:lnTo>
                    <a:pt x="26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8"/>
            <p:cNvSpPr/>
            <p:nvPr/>
          </p:nvSpPr>
          <p:spPr>
            <a:xfrm>
              <a:off x="7503889" y="3115984"/>
              <a:ext cx="66170" cy="286433"/>
            </a:xfrm>
            <a:custGeom>
              <a:rect b="b" l="l" r="r" t="t"/>
              <a:pathLst>
                <a:path extrusionOk="0" h="11363" w="2625">
                  <a:moveTo>
                    <a:pt x="1" y="1"/>
                  </a:moveTo>
                  <a:lnTo>
                    <a:pt x="1" y="11363"/>
                  </a:lnTo>
                  <a:lnTo>
                    <a:pt x="2624" y="11363"/>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8"/>
            <p:cNvSpPr/>
            <p:nvPr/>
          </p:nvSpPr>
          <p:spPr>
            <a:xfrm>
              <a:off x="7503889" y="2988768"/>
              <a:ext cx="66170" cy="63624"/>
            </a:xfrm>
            <a:custGeom>
              <a:rect b="b" l="l" r="r" t="t"/>
              <a:pathLst>
                <a:path extrusionOk="0" h="2524" w="2625">
                  <a:moveTo>
                    <a:pt x="1" y="1"/>
                  </a:moveTo>
                  <a:lnTo>
                    <a:pt x="1" y="2524"/>
                  </a:lnTo>
                  <a:lnTo>
                    <a:pt x="2624" y="2524"/>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8"/>
            <p:cNvSpPr/>
            <p:nvPr/>
          </p:nvSpPr>
          <p:spPr>
            <a:xfrm>
              <a:off x="7289065" y="2481191"/>
              <a:ext cx="662957" cy="98990"/>
            </a:xfrm>
            <a:custGeom>
              <a:rect b="b" l="l" r="r" t="t"/>
              <a:pathLst>
                <a:path extrusionOk="0" h="3927" w="26300">
                  <a:moveTo>
                    <a:pt x="0" y="0"/>
                  </a:moveTo>
                  <a:lnTo>
                    <a:pt x="0" y="3927"/>
                  </a:lnTo>
                  <a:lnTo>
                    <a:pt x="26300" y="3927"/>
                  </a:lnTo>
                  <a:lnTo>
                    <a:pt x="26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8"/>
            <p:cNvSpPr/>
            <p:nvPr/>
          </p:nvSpPr>
          <p:spPr>
            <a:xfrm>
              <a:off x="7289065" y="2146286"/>
              <a:ext cx="662957" cy="99418"/>
            </a:xfrm>
            <a:custGeom>
              <a:rect b="b" l="l" r="r" t="t"/>
              <a:pathLst>
                <a:path extrusionOk="0" h="3944" w="26300">
                  <a:moveTo>
                    <a:pt x="0" y="1"/>
                  </a:moveTo>
                  <a:lnTo>
                    <a:pt x="0" y="3944"/>
                  </a:lnTo>
                  <a:lnTo>
                    <a:pt x="26300" y="3944"/>
                  </a:lnTo>
                  <a:lnTo>
                    <a:pt x="26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8"/>
            <p:cNvSpPr/>
            <p:nvPr/>
          </p:nvSpPr>
          <p:spPr>
            <a:xfrm>
              <a:off x="7268846" y="2257089"/>
              <a:ext cx="701701" cy="212298"/>
            </a:xfrm>
            <a:custGeom>
              <a:rect b="b" l="l" r="r" t="t"/>
              <a:pathLst>
                <a:path extrusionOk="0" h="8422" w="27837">
                  <a:moveTo>
                    <a:pt x="0" y="0"/>
                  </a:moveTo>
                  <a:lnTo>
                    <a:pt x="0" y="8421"/>
                  </a:lnTo>
                  <a:lnTo>
                    <a:pt x="27837" y="8421"/>
                  </a:lnTo>
                  <a:lnTo>
                    <a:pt x="27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8"/>
            <p:cNvSpPr/>
            <p:nvPr/>
          </p:nvSpPr>
          <p:spPr>
            <a:xfrm>
              <a:off x="7289065" y="2077207"/>
              <a:ext cx="663386" cy="69522"/>
            </a:xfrm>
            <a:custGeom>
              <a:rect b="b" l="l" r="r" t="t"/>
              <a:pathLst>
                <a:path extrusionOk="0" h="2758" w="26317">
                  <a:moveTo>
                    <a:pt x="2774" y="1"/>
                  </a:moveTo>
                  <a:lnTo>
                    <a:pt x="0" y="2757"/>
                  </a:lnTo>
                  <a:lnTo>
                    <a:pt x="26316" y="2757"/>
                  </a:lnTo>
                  <a:lnTo>
                    <a:pt x="2342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8"/>
            <p:cNvSpPr/>
            <p:nvPr/>
          </p:nvSpPr>
          <p:spPr>
            <a:xfrm>
              <a:off x="7520755" y="1964311"/>
              <a:ext cx="197980" cy="20670"/>
            </a:xfrm>
            <a:custGeom>
              <a:rect b="b" l="l" r="r" t="t"/>
              <a:pathLst>
                <a:path extrusionOk="0" h="820" w="7854">
                  <a:moveTo>
                    <a:pt x="819" y="1"/>
                  </a:moveTo>
                  <a:lnTo>
                    <a:pt x="0" y="819"/>
                  </a:lnTo>
                  <a:lnTo>
                    <a:pt x="7853" y="819"/>
                  </a:lnTo>
                  <a:lnTo>
                    <a:pt x="6984"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8"/>
            <p:cNvSpPr/>
            <p:nvPr/>
          </p:nvSpPr>
          <p:spPr>
            <a:xfrm>
              <a:off x="7511477" y="2016978"/>
              <a:ext cx="216104" cy="33702"/>
            </a:xfrm>
            <a:custGeom>
              <a:rect b="b" l="l" r="r" t="t"/>
              <a:pathLst>
                <a:path extrusionOk="0" h="1337" w="8573">
                  <a:moveTo>
                    <a:pt x="1" y="0"/>
                  </a:moveTo>
                  <a:lnTo>
                    <a:pt x="1" y="1337"/>
                  </a:lnTo>
                  <a:lnTo>
                    <a:pt x="8572" y="1337"/>
                  </a:lnTo>
                  <a:lnTo>
                    <a:pt x="8572"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8"/>
            <p:cNvSpPr/>
            <p:nvPr/>
          </p:nvSpPr>
          <p:spPr>
            <a:xfrm>
              <a:off x="7610481" y="1631120"/>
              <a:ext cx="10133" cy="333168"/>
            </a:xfrm>
            <a:custGeom>
              <a:rect b="b" l="l" r="r" t="t"/>
              <a:pathLst>
                <a:path extrusionOk="0" h="13217" w="402">
                  <a:moveTo>
                    <a:pt x="0" y="0"/>
                  </a:moveTo>
                  <a:lnTo>
                    <a:pt x="0" y="13217"/>
                  </a:lnTo>
                  <a:lnTo>
                    <a:pt x="401" y="13217"/>
                  </a:ln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8"/>
            <p:cNvSpPr/>
            <p:nvPr/>
          </p:nvSpPr>
          <p:spPr>
            <a:xfrm>
              <a:off x="7279384"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8"/>
            <p:cNvSpPr/>
            <p:nvPr/>
          </p:nvSpPr>
          <p:spPr>
            <a:xfrm>
              <a:off x="7510216"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7741049" y="2271409"/>
              <a:ext cx="211037" cy="180713"/>
            </a:xfrm>
            <a:custGeom>
              <a:rect b="b" l="l" r="r" t="t"/>
              <a:pathLst>
                <a:path extrusionOk="0" h="7169" w="8372">
                  <a:moveTo>
                    <a:pt x="1" y="0"/>
                  </a:moveTo>
                  <a:lnTo>
                    <a:pt x="1" y="7168"/>
                  </a:lnTo>
                  <a:lnTo>
                    <a:pt x="8372" y="7168"/>
                  </a:lnTo>
                  <a:lnTo>
                    <a:pt x="8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a:off x="7741050" y="3052375"/>
              <a:ext cx="2181617" cy="786373"/>
            </a:xfrm>
            <a:custGeom>
              <a:rect b="b" l="l" r="r" t="t"/>
              <a:pathLst>
                <a:path extrusionOk="0" h="31196" w="73803">
                  <a:moveTo>
                    <a:pt x="0" y="1"/>
                  </a:moveTo>
                  <a:lnTo>
                    <a:pt x="0" y="31196"/>
                  </a:lnTo>
                  <a:lnTo>
                    <a:pt x="73802" y="31196"/>
                  </a:lnTo>
                  <a:lnTo>
                    <a:pt x="73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a:off x="7944527" y="3167156"/>
              <a:ext cx="569437" cy="243479"/>
            </a:xfrm>
            <a:custGeom>
              <a:rect b="b" l="l" r="r" t="t"/>
              <a:pathLst>
                <a:path extrusionOk="0" h="9659" w="22590">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8543944" y="3167156"/>
              <a:ext cx="569463" cy="243479"/>
            </a:xfrm>
            <a:custGeom>
              <a:rect b="b" l="l" r="r" t="t"/>
              <a:pathLst>
                <a:path extrusionOk="0" h="9659" w="22591">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8"/>
            <p:cNvSpPr/>
            <p:nvPr/>
          </p:nvSpPr>
          <p:spPr>
            <a:xfrm>
              <a:off x="9143362" y="3167156"/>
              <a:ext cx="569034" cy="243479"/>
            </a:xfrm>
            <a:custGeom>
              <a:rect b="b" l="l" r="r" t="t"/>
              <a:pathLst>
                <a:path extrusionOk="0" h="9659" w="22574">
                  <a:moveTo>
                    <a:pt x="1" y="1"/>
                  </a:moveTo>
                  <a:lnTo>
                    <a:pt x="1" y="9658"/>
                  </a:lnTo>
                  <a:lnTo>
                    <a:pt x="22574" y="9658"/>
                  </a:lnTo>
                  <a:lnTo>
                    <a:pt x="22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8"/>
            <p:cNvSpPr/>
            <p:nvPr/>
          </p:nvSpPr>
          <p:spPr>
            <a:xfrm>
              <a:off x="7944527" y="3443925"/>
              <a:ext cx="569437" cy="243454"/>
            </a:xfrm>
            <a:custGeom>
              <a:rect b="b" l="l" r="r" t="t"/>
              <a:pathLst>
                <a:path extrusionOk="0" h="9658" w="22590">
                  <a:moveTo>
                    <a:pt x="0" y="0"/>
                  </a:moveTo>
                  <a:lnTo>
                    <a:pt x="0" y="9658"/>
                  </a:lnTo>
                  <a:lnTo>
                    <a:pt x="22590" y="9658"/>
                  </a:lnTo>
                  <a:lnTo>
                    <a:pt x="2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8543944" y="3443925"/>
              <a:ext cx="569463" cy="243454"/>
            </a:xfrm>
            <a:custGeom>
              <a:rect b="b" l="l" r="r" t="t"/>
              <a:pathLst>
                <a:path extrusionOk="0" h="9658" w="22591">
                  <a:moveTo>
                    <a:pt x="0" y="0"/>
                  </a:moveTo>
                  <a:lnTo>
                    <a:pt x="0" y="9658"/>
                  </a:lnTo>
                  <a:lnTo>
                    <a:pt x="22590" y="9658"/>
                  </a:lnTo>
                  <a:lnTo>
                    <a:pt x="2259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a:off x="9143362" y="3443925"/>
              <a:ext cx="569034" cy="243454"/>
            </a:xfrm>
            <a:custGeom>
              <a:rect b="b" l="l" r="r" t="t"/>
              <a:pathLst>
                <a:path extrusionOk="0" h="9658" w="22574">
                  <a:moveTo>
                    <a:pt x="1" y="0"/>
                  </a:moveTo>
                  <a:lnTo>
                    <a:pt x="1" y="9658"/>
                  </a:lnTo>
                  <a:lnTo>
                    <a:pt x="22574" y="9658"/>
                  </a:lnTo>
                  <a:lnTo>
                    <a:pt x="22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a:off x="7741050" y="3838825"/>
              <a:ext cx="5700987" cy="445643"/>
            </a:xfrm>
            <a:custGeom>
              <a:rect b="b" l="l" r="r" t="t"/>
              <a:pathLst>
                <a:path extrusionOk="0" h="17679" w="285299">
                  <a:moveTo>
                    <a:pt x="0" y="1"/>
                  </a:moveTo>
                  <a:lnTo>
                    <a:pt x="0" y="17678"/>
                  </a:lnTo>
                  <a:lnTo>
                    <a:pt x="285299" y="17678"/>
                  </a:lnTo>
                  <a:lnTo>
                    <a:pt x="285299"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7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ALTERNATIVE </a:t>
            </a:r>
            <a:r>
              <a:rPr lang="en"/>
              <a:t>RESOURCES</a:t>
            </a:r>
            <a:endParaRPr/>
          </a:p>
        </p:txBody>
      </p:sp>
      <p:sp>
        <p:nvSpPr>
          <p:cNvPr id="1497" name="Google Shape;1497;p79"/>
          <p:cNvSpPr txBox="1"/>
          <p:nvPr>
            <p:ph idx="4294967295" type="body"/>
          </p:nvPr>
        </p:nvSpPr>
        <p:spPr>
          <a:xfrm>
            <a:off x="582325" y="919975"/>
            <a:ext cx="7813200" cy="37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500">
                <a:latin typeface="Lato Black"/>
                <a:ea typeface="Lato Black"/>
                <a:cs typeface="Lato Black"/>
                <a:sym typeface="Lato Black"/>
              </a:rPr>
              <a:t>VECTORS</a:t>
            </a:r>
            <a:endParaRPr sz="2500">
              <a:latin typeface="Lato Black"/>
              <a:ea typeface="Lato Black"/>
              <a:cs typeface="Lato Black"/>
              <a:sym typeface="Lato Black"/>
            </a:endParaRPr>
          </a:p>
          <a:p>
            <a:pPr indent="-317500" lvl="0" marL="457200" rtl="0" algn="l">
              <a:lnSpc>
                <a:spcPct val="100000"/>
              </a:lnSpc>
              <a:spcBef>
                <a:spcPts val="0"/>
              </a:spcBef>
              <a:spcAft>
                <a:spcPts val="0"/>
              </a:spcAft>
              <a:buSzPts val="1400"/>
              <a:buChar char="●"/>
            </a:pPr>
            <a:r>
              <a:rPr lang="en">
                <a:uFill>
                  <a:noFill/>
                </a:uFill>
                <a:hlinkClick r:id="rId3"/>
              </a:rPr>
              <a:t>Flat travel background </a:t>
            </a:r>
            <a:endParaRPr/>
          </a:p>
          <a:p>
            <a:pPr indent="-317500" lvl="0" marL="457200" rtl="0" algn="l">
              <a:lnSpc>
                <a:spcPct val="100000"/>
              </a:lnSpc>
              <a:spcBef>
                <a:spcPts val="0"/>
              </a:spcBef>
              <a:spcAft>
                <a:spcPts val="0"/>
              </a:spcAft>
              <a:buSzPts val="1400"/>
              <a:buChar char="●"/>
            </a:pPr>
            <a:r>
              <a:rPr lang="en">
                <a:uFill>
                  <a:noFill/>
                </a:uFill>
                <a:hlinkClick r:id="rId4"/>
              </a:rPr>
              <a:t>Flat vintage promotional travel poster</a:t>
            </a:r>
            <a:endParaRPr/>
          </a:p>
          <a:p>
            <a:pPr indent="-317500" lvl="0" marL="457200" rtl="0" algn="l">
              <a:lnSpc>
                <a:spcPct val="100000"/>
              </a:lnSpc>
              <a:spcBef>
                <a:spcPts val="0"/>
              </a:spcBef>
              <a:spcAft>
                <a:spcPts val="0"/>
              </a:spcAft>
              <a:buSzPts val="1400"/>
              <a:buChar char="●"/>
            </a:pPr>
            <a:r>
              <a:rPr lang="en">
                <a:uFill>
                  <a:noFill/>
                </a:uFill>
                <a:hlinkClick r:id="rId5"/>
              </a:rPr>
              <a:t>Flat travel background</a:t>
            </a:r>
            <a:r>
              <a:rPr lang="en"/>
              <a:t> </a:t>
            </a:r>
            <a:endParaRPr/>
          </a:p>
          <a:p>
            <a:pPr indent="-317500" lvl="0" marL="457200" rtl="0" algn="l">
              <a:lnSpc>
                <a:spcPct val="100000"/>
              </a:lnSpc>
              <a:spcBef>
                <a:spcPts val="0"/>
              </a:spcBef>
              <a:spcAft>
                <a:spcPts val="0"/>
              </a:spcAft>
              <a:buSzPts val="1400"/>
              <a:buChar char="●"/>
            </a:pPr>
            <a:r>
              <a:rPr lang="en">
                <a:uFill>
                  <a:noFill/>
                </a:uFill>
                <a:hlinkClick r:id="rId6"/>
              </a:rPr>
              <a:t>Flat vintage promotional travel poster</a:t>
            </a:r>
            <a:endParaRPr/>
          </a:p>
          <a:p>
            <a:pPr indent="-317500" lvl="0" marL="457200" rtl="0" algn="l">
              <a:lnSpc>
                <a:spcPct val="100000"/>
              </a:lnSpc>
              <a:spcBef>
                <a:spcPts val="0"/>
              </a:spcBef>
              <a:spcAft>
                <a:spcPts val="0"/>
              </a:spcAft>
              <a:buSzPts val="1400"/>
              <a:buChar char="●"/>
            </a:pPr>
            <a:r>
              <a:rPr lang="en">
                <a:uFill>
                  <a:noFill/>
                </a:uFill>
                <a:hlinkClick r:id="rId7"/>
              </a:rPr>
              <a:t>Flat vintage travel poster</a:t>
            </a:r>
            <a:endParaRPr/>
          </a:p>
        </p:txBody>
      </p:sp>
      <p:grpSp>
        <p:nvGrpSpPr>
          <p:cNvPr id="1498" name="Google Shape;1498;p79"/>
          <p:cNvGrpSpPr/>
          <p:nvPr/>
        </p:nvGrpSpPr>
        <p:grpSpPr>
          <a:xfrm>
            <a:off x="7351340" y="3398731"/>
            <a:ext cx="1252660" cy="1204643"/>
            <a:chOff x="7384701" y="199425"/>
            <a:chExt cx="1572114" cy="1511851"/>
          </a:xfrm>
        </p:grpSpPr>
        <p:sp>
          <p:nvSpPr>
            <p:cNvPr id="1499" name="Google Shape;1499;p79"/>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9"/>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79"/>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p:nvPr/>
        </p:nvSpPr>
        <p:spPr>
          <a:xfrm>
            <a:off x="-627350" y="4214988"/>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9"/>
          <p:cNvSpPr/>
          <p:nvPr/>
        </p:nvSpPr>
        <p:spPr>
          <a:xfrm>
            <a:off x="3429238" y="3459925"/>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80"/>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ALTERNATIVE RESOURCES</a:t>
            </a:r>
            <a:endParaRPr/>
          </a:p>
        </p:txBody>
      </p:sp>
      <p:grpSp>
        <p:nvGrpSpPr>
          <p:cNvPr id="1510" name="Google Shape;1510;p80"/>
          <p:cNvGrpSpPr/>
          <p:nvPr/>
        </p:nvGrpSpPr>
        <p:grpSpPr>
          <a:xfrm>
            <a:off x="3260000" y="1529361"/>
            <a:ext cx="2314283" cy="832660"/>
            <a:chOff x="2645825" y="1768725"/>
            <a:chExt cx="1931950" cy="695100"/>
          </a:xfrm>
        </p:grpSpPr>
        <p:sp>
          <p:nvSpPr>
            <p:cNvPr id="1511" name="Google Shape;1511;p80"/>
            <p:cNvSpPr/>
            <p:nvPr/>
          </p:nvSpPr>
          <p:spPr>
            <a:xfrm>
              <a:off x="3322525" y="2409075"/>
              <a:ext cx="30925" cy="54750"/>
            </a:xfrm>
            <a:custGeom>
              <a:rect b="b" l="l" r="r" t="t"/>
              <a:pathLst>
                <a:path extrusionOk="0" h="2190" w="1237">
                  <a:moveTo>
                    <a:pt x="752" y="0"/>
                  </a:moveTo>
                  <a:lnTo>
                    <a:pt x="435" y="17"/>
                  </a:lnTo>
                  <a:cubicBezTo>
                    <a:pt x="201" y="17"/>
                    <a:pt x="0" y="218"/>
                    <a:pt x="0" y="468"/>
                  </a:cubicBezTo>
                  <a:lnTo>
                    <a:pt x="34" y="1755"/>
                  </a:lnTo>
                  <a:cubicBezTo>
                    <a:pt x="34" y="1989"/>
                    <a:pt x="234" y="2189"/>
                    <a:pt x="485" y="2189"/>
                  </a:cubicBezTo>
                  <a:lnTo>
                    <a:pt x="785" y="2173"/>
                  </a:lnTo>
                  <a:cubicBezTo>
                    <a:pt x="1036" y="2173"/>
                    <a:pt x="1237" y="1972"/>
                    <a:pt x="1220" y="1721"/>
                  </a:cubicBezTo>
                  <a:lnTo>
                    <a:pt x="1203" y="435"/>
                  </a:lnTo>
                  <a:cubicBezTo>
                    <a:pt x="1203" y="201"/>
                    <a:pt x="1003" y="0"/>
                    <a:pt x="75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0"/>
            <p:cNvSpPr/>
            <p:nvPr/>
          </p:nvSpPr>
          <p:spPr>
            <a:xfrm>
              <a:off x="3389350" y="2407825"/>
              <a:ext cx="30525" cy="54350"/>
            </a:xfrm>
            <a:custGeom>
              <a:rect b="b" l="l" r="r" t="t"/>
              <a:pathLst>
                <a:path extrusionOk="0" h="2174" w="1221">
                  <a:moveTo>
                    <a:pt x="435" y="0"/>
                  </a:moveTo>
                  <a:cubicBezTo>
                    <a:pt x="184" y="17"/>
                    <a:pt x="0" y="217"/>
                    <a:pt x="0" y="451"/>
                  </a:cubicBezTo>
                  <a:lnTo>
                    <a:pt x="17" y="1738"/>
                  </a:lnTo>
                  <a:cubicBezTo>
                    <a:pt x="33" y="1979"/>
                    <a:pt x="219" y="2173"/>
                    <a:pt x="441" y="2173"/>
                  </a:cubicBezTo>
                  <a:cubicBezTo>
                    <a:pt x="450" y="2173"/>
                    <a:pt x="459" y="2173"/>
                    <a:pt x="468" y="2172"/>
                  </a:cubicBezTo>
                  <a:lnTo>
                    <a:pt x="786" y="2172"/>
                  </a:lnTo>
                  <a:cubicBezTo>
                    <a:pt x="1036" y="2172"/>
                    <a:pt x="1220" y="1972"/>
                    <a:pt x="1220" y="1721"/>
                  </a:cubicBezTo>
                  <a:lnTo>
                    <a:pt x="1187" y="435"/>
                  </a:lnTo>
                  <a:cubicBezTo>
                    <a:pt x="1187" y="184"/>
                    <a:pt x="986" y="0"/>
                    <a:pt x="73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0"/>
            <p:cNvSpPr/>
            <p:nvPr/>
          </p:nvSpPr>
          <p:spPr>
            <a:xfrm>
              <a:off x="3362200" y="2318425"/>
              <a:ext cx="16725" cy="117400"/>
            </a:xfrm>
            <a:custGeom>
              <a:rect b="b" l="l" r="r" t="t"/>
              <a:pathLst>
                <a:path extrusionOk="0" h="4696" w="669">
                  <a:moveTo>
                    <a:pt x="569" y="1"/>
                  </a:moveTo>
                  <a:lnTo>
                    <a:pt x="0" y="17"/>
                  </a:lnTo>
                  <a:lnTo>
                    <a:pt x="101" y="4696"/>
                  </a:lnTo>
                  <a:lnTo>
                    <a:pt x="669" y="4679"/>
                  </a:lnTo>
                  <a:lnTo>
                    <a:pt x="56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0"/>
            <p:cNvSpPr/>
            <p:nvPr/>
          </p:nvSpPr>
          <p:spPr>
            <a:xfrm>
              <a:off x="3353000" y="2429125"/>
              <a:ext cx="36800" cy="12975"/>
            </a:xfrm>
            <a:custGeom>
              <a:rect b="b" l="l" r="r" t="t"/>
              <a:pathLst>
                <a:path extrusionOk="0" h="519" w="1472">
                  <a:moveTo>
                    <a:pt x="1454" y="0"/>
                  </a:moveTo>
                  <a:lnTo>
                    <a:pt x="1" y="34"/>
                  </a:lnTo>
                  <a:lnTo>
                    <a:pt x="1" y="518"/>
                  </a:lnTo>
                  <a:lnTo>
                    <a:pt x="1471" y="485"/>
                  </a:lnTo>
                  <a:lnTo>
                    <a:pt x="1454"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3875975" y="2397800"/>
              <a:ext cx="30525" cy="54750"/>
            </a:xfrm>
            <a:custGeom>
              <a:rect b="b" l="l" r="r" t="t"/>
              <a:pathLst>
                <a:path extrusionOk="0" h="2190" w="1221">
                  <a:moveTo>
                    <a:pt x="736" y="0"/>
                  </a:moveTo>
                  <a:lnTo>
                    <a:pt x="435" y="17"/>
                  </a:lnTo>
                  <a:cubicBezTo>
                    <a:pt x="185" y="17"/>
                    <a:pt x="1" y="217"/>
                    <a:pt x="1" y="468"/>
                  </a:cubicBezTo>
                  <a:lnTo>
                    <a:pt x="18" y="1755"/>
                  </a:lnTo>
                  <a:cubicBezTo>
                    <a:pt x="34" y="1989"/>
                    <a:pt x="235" y="2189"/>
                    <a:pt x="469" y="2189"/>
                  </a:cubicBezTo>
                  <a:lnTo>
                    <a:pt x="786" y="2172"/>
                  </a:lnTo>
                  <a:cubicBezTo>
                    <a:pt x="1037" y="2172"/>
                    <a:pt x="1221" y="1972"/>
                    <a:pt x="1221" y="1721"/>
                  </a:cubicBezTo>
                  <a:lnTo>
                    <a:pt x="1187" y="435"/>
                  </a:lnTo>
                  <a:cubicBezTo>
                    <a:pt x="1187" y="201"/>
                    <a:pt x="987" y="0"/>
                    <a:pt x="73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3809150" y="2399050"/>
              <a:ext cx="30950" cy="54750"/>
            </a:xfrm>
            <a:custGeom>
              <a:rect b="b" l="l" r="r" t="t"/>
              <a:pathLst>
                <a:path extrusionOk="0" h="2190" w="1238">
                  <a:moveTo>
                    <a:pt x="752" y="0"/>
                  </a:moveTo>
                  <a:lnTo>
                    <a:pt x="452" y="17"/>
                  </a:lnTo>
                  <a:cubicBezTo>
                    <a:pt x="201" y="17"/>
                    <a:pt x="1" y="218"/>
                    <a:pt x="17" y="468"/>
                  </a:cubicBezTo>
                  <a:lnTo>
                    <a:pt x="34" y="1755"/>
                  </a:lnTo>
                  <a:cubicBezTo>
                    <a:pt x="51" y="1989"/>
                    <a:pt x="251" y="2189"/>
                    <a:pt x="485" y="2189"/>
                  </a:cubicBezTo>
                  <a:lnTo>
                    <a:pt x="803" y="2173"/>
                  </a:lnTo>
                  <a:cubicBezTo>
                    <a:pt x="1037" y="2173"/>
                    <a:pt x="1237" y="1972"/>
                    <a:pt x="1237" y="1721"/>
                  </a:cubicBezTo>
                  <a:lnTo>
                    <a:pt x="1204" y="435"/>
                  </a:lnTo>
                  <a:cubicBezTo>
                    <a:pt x="1204" y="201"/>
                    <a:pt x="1003" y="0"/>
                    <a:pt x="75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p:nvPr/>
          </p:nvSpPr>
          <p:spPr>
            <a:xfrm>
              <a:off x="3848000" y="2308825"/>
              <a:ext cx="16725" cy="117400"/>
            </a:xfrm>
            <a:custGeom>
              <a:rect b="b" l="l" r="r" t="t"/>
              <a:pathLst>
                <a:path extrusionOk="0" h="4696" w="669">
                  <a:moveTo>
                    <a:pt x="569" y="0"/>
                  </a:moveTo>
                  <a:lnTo>
                    <a:pt x="0" y="17"/>
                  </a:lnTo>
                  <a:lnTo>
                    <a:pt x="101" y="4695"/>
                  </a:lnTo>
                  <a:lnTo>
                    <a:pt x="669" y="4679"/>
                  </a:lnTo>
                  <a:lnTo>
                    <a:pt x="569"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0"/>
            <p:cNvSpPr/>
            <p:nvPr/>
          </p:nvSpPr>
          <p:spPr>
            <a:xfrm>
              <a:off x="3839225" y="2419925"/>
              <a:ext cx="37200" cy="12975"/>
            </a:xfrm>
            <a:custGeom>
              <a:rect b="b" l="l" r="r" t="t"/>
              <a:pathLst>
                <a:path extrusionOk="0" h="519" w="1488">
                  <a:moveTo>
                    <a:pt x="1471" y="1"/>
                  </a:moveTo>
                  <a:lnTo>
                    <a:pt x="1" y="18"/>
                  </a:lnTo>
                  <a:lnTo>
                    <a:pt x="17" y="519"/>
                  </a:lnTo>
                  <a:lnTo>
                    <a:pt x="1488" y="485"/>
                  </a:lnTo>
                  <a:lnTo>
                    <a:pt x="147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0"/>
            <p:cNvSpPr/>
            <p:nvPr/>
          </p:nvSpPr>
          <p:spPr>
            <a:xfrm>
              <a:off x="3629125" y="2417825"/>
              <a:ext cx="22575" cy="39300"/>
            </a:xfrm>
            <a:custGeom>
              <a:rect b="b" l="l" r="r" t="t"/>
              <a:pathLst>
                <a:path extrusionOk="0" h="1572" w="903">
                  <a:moveTo>
                    <a:pt x="577" y="0"/>
                  </a:moveTo>
                  <a:cubicBezTo>
                    <a:pt x="569" y="0"/>
                    <a:pt x="560" y="0"/>
                    <a:pt x="552" y="1"/>
                  </a:cubicBezTo>
                  <a:lnTo>
                    <a:pt x="318" y="1"/>
                  </a:lnTo>
                  <a:cubicBezTo>
                    <a:pt x="151" y="1"/>
                    <a:pt x="0" y="152"/>
                    <a:pt x="0" y="335"/>
                  </a:cubicBezTo>
                  <a:lnTo>
                    <a:pt x="34" y="1254"/>
                  </a:lnTo>
                  <a:cubicBezTo>
                    <a:pt x="34" y="1438"/>
                    <a:pt x="184" y="1572"/>
                    <a:pt x="351" y="1572"/>
                  </a:cubicBezTo>
                  <a:lnTo>
                    <a:pt x="585" y="1572"/>
                  </a:lnTo>
                  <a:cubicBezTo>
                    <a:pt x="752" y="1572"/>
                    <a:pt x="902" y="1422"/>
                    <a:pt x="886" y="1238"/>
                  </a:cubicBezTo>
                  <a:lnTo>
                    <a:pt x="869" y="302"/>
                  </a:lnTo>
                  <a:cubicBezTo>
                    <a:pt x="869" y="144"/>
                    <a:pt x="734" y="0"/>
                    <a:pt x="5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0"/>
            <p:cNvSpPr/>
            <p:nvPr/>
          </p:nvSpPr>
          <p:spPr>
            <a:xfrm>
              <a:off x="3580675" y="2418675"/>
              <a:ext cx="22575" cy="39725"/>
            </a:xfrm>
            <a:custGeom>
              <a:rect b="b" l="l" r="r" t="t"/>
              <a:pathLst>
                <a:path extrusionOk="0" h="1589" w="903">
                  <a:moveTo>
                    <a:pt x="551" y="1"/>
                  </a:moveTo>
                  <a:lnTo>
                    <a:pt x="334" y="17"/>
                  </a:lnTo>
                  <a:cubicBezTo>
                    <a:pt x="150" y="17"/>
                    <a:pt x="0" y="151"/>
                    <a:pt x="17" y="335"/>
                  </a:cubicBezTo>
                  <a:lnTo>
                    <a:pt x="33" y="1271"/>
                  </a:lnTo>
                  <a:cubicBezTo>
                    <a:pt x="33" y="1454"/>
                    <a:pt x="184" y="1588"/>
                    <a:pt x="351" y="1588"/>
                  </a:cubicBezTo>
                  <a:lnTo>
                    <a:pt x="585" y="1588"/>
                  </a:lnTo>
                  <a:cubicBezTo>
                    <a:pt x="752" y="1571"/>
                    <a:pt x="902" y="1438"/>
                    <a:pt x="902" y="1254"/>
                  </a:cubicBezTo>
                  <a:lnTo>
                    <a:pt x="886" y="318"/>
                  </a:lnTo>
                  <a:cubicBezTo>
                    <a:pt x="869" y="134"/>
                    <a:pt x="735" y="1"/>
                    <a:pt x="55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0"/>
            <p:cNvSpPr/>
            <p:nvPr/>
          </p:nvSpPr>
          <p:spPr>
            <a:xfrm>
              <a:off x="3609475" y="2373150"/>
              <a:ext cx="11725" cy="65175"/>
            </a:xfrm>
            <a:custGeom>
              <a:rect b="b" l="l" r="r" t="t"/>
              <a:pathLst>
                <a:path extrusionOk="0" h="2607" w="469">
                  <a:moveTo>
                    <a:pt x="1" y="0"/>
                  </a:moveTo>
                  <a:lnTo>
                    <a:pt x="51" y="2607"/>
                  </a:lnTo>
                  <a:lnTo>
                    <a:pt x="469" y="2607"/>
                  </a:lnTo>
                  <a:lnTo>
                    <a:pt x="419"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p:nvPr/>
          </p:nvSpPr>
          <p:spPr>
            <a:xfrm>
              <a:off x="3602375" y="2432050"/>
              <a:ext cx="27175" cy="12550"/>
            </a:xfrm>
            <a:custGeom>
              <a:rect b="b" l="l" r="r" t="t"/>
              <a:pathLst>
                <a:path extrusionOk="0" h="502" w="1087">
                  <a:moveTo>
                    <a:pt x="1070" y="0"/>
                  </a:moveTo>
                  <a:lnTo>
                    <a:pt x="1" y="17"/>
                  </a:lnTo>
                  <a:lnTo>
                    <a:pt x="18" y="502"/>
                  </a:lnTo>
                  <a:lnTo>
                    <a:pt x="1087" y="485"/>
                  </a:lnTo>
                  <a:lnTo>
                    <a:pt x="107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0"/>
            <p:cNvSpPr/>
            <p:nvPr/>
          </p:nvSpPr>
          <p:spPr>
            <a:xfrm>
              <a:off x="3746075" y="2149675"/>
              <a:ext cx="217650" cy="48475"/>
            </a:xfrm>
            <a:custGeom>
              <a:rect b="b" l="l" r="r" t="t"/>
              <a:pathLst>
                <a:path extrusionOk="0" h="1939" w="8706">
                  <a:moveTo>
                    <a:pt x="1" y="685"/>
                  </a:moveTo>
                  <a:lnTo>
                    <a:pt x="8489" y="17"/>
                  </a:lnTo>
                  <a:cubicBezTo>
                    <a:pt x="8672" y="0"/>
                    <a:pt x="8706" y="268"/>
                    <a:pt x="8522" y="318"/>
                  </a:cubicBezTo>
                  <a:lnTo>
                    <a:pt x="368" y="19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0"/>
            <p:cNvSpPr/>
            <p:nvPr/>
          </p:nvSpPr>
          <p:spPr>
            <a:xfrm>
              <a:off x="3257775" y="2163050"/>
              <a:ext cx="218075" cy="40125"/>
            </a:xfrm>
            <a:custGeom>
              <a:rect b="b" l="l" r="r" t="t"/>
              <a:pathLst>
                <a:path extrusionOk="0" h="1605" w="8723">
                  <a:moveTo>
                    <a:pt x="8722" y="368"/>
                  </a:moveTo>
                  <a:lnTo>
                    <a:pt x="217" y="17"/>
                  </a:lnTo>
                  <a:cubicBezTo>
                    <a:pt x="34" y="0"/>
                    <a:pt x="0" y="284"/>
                    <a:pt x="184" y="318"/>
                  </a:cubicBezTo>
                  <a:lnTo>
                    <a:pt x="8405" y="160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0"/>
            <p:cNvSpPr/>
            <p:nvPr/>
          </p:nvSpPr>
          <p:spPr>
            <a:xfrm>
              <a:off x="3583175" y="1768725"/>
              <a:ext cx="53475" cy="311225"/>
            </a:xfrm>
            <a:custGeom>
              <a:rect b="b" l="l" r="r" t="t"/>
              <a:pathLst>
                <a:path extrusionOk="0" h="12449" w="2139">
                  <a:moveTo>
                    <a:pt x="2139" y="12398"/>
                  </a:moveTo>
                  <a:lnTo>
                    <a:pt x="1454" y="669"/>
                  </a:lnTo>
                  <a:cubicBezTo>
                    <a:pt x="1437" y="535"/>
                    <a:pt x="1404" y="418"/>
                    <a:pt x="1320" y="318"/>
                  </a:cubicBezTo>
                  <a:lnTo>
                    <a:pt x="1320" y="318"/>
                  </a:lnTo>
                  <a:cubicBezTo>
                    <a:pt x="1070" y="0"/>
                    <a:pt x="585" y="17"/>
                    <a:pt x="334" y="334"/>
                  </a:cubicBezTo>
                  <a:lnTo>
                    <a:pt x="334" y="334"/>
                  </a:lnTo>
                  <a:cubicBezTo>
                    <a:pt x="251" y="435"/>
                    <a:pt x="217" y="568"/>
                    <a:pt x="217" y="685"/>
                  </a:cubicBezTo>
                  <a:lnTo>
                    <a:pt x="0" y="1244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0"/>
            <p:cNvSpPr/>
            <p:nvPr/>
          </p:nvSpPr>
          <p:spPr>
            <a:xfrm>
              <a:off x="3713925" y="2185600"/>
              <a:ext cx="863850" cy="144125"/>
            </a:xfrm>
            <a:custGeom>
              <a:rect b="b" l="l" r="r" t="t"/>
              <a:pathLst>
                <a:path extrusionOk="0" h="5765" w="34554">
                  <a:moveTo>
                    <a:pt x="1671" y="2473"/>
                  </a:moveTo>
                  <a:lnTo>
                    <a:pt x="34086" y="17"/>
                  </a:lnTo>
                  <a:cubicBezTo>
                    <a:pt x="34319" y="0"/>
                    <a:pt x="34520" y="167"/>
                    <a:pt x="34537" y="401"/>
                  </a:cubicBezTo>
                  <a:lnTo>
                    <a:pt x="34537" y="401"/>
                  </a:lnTo>
                  <a:cubicBezTo>
                    <a:pt x="34553" y="619"/>
                    <a:pt x="34403" y="819"/>
                    <a:pt x="34186" y="852"/>
                  </a:cubicBezTo>
                  <a:lnTo>
                    <a:pt x="0" y="576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0"/>
            <p:cNvSpPr/>
            <p:nvPr/>
          </p:nvSpPr>
          <p:spPr>
            <a:xfrm>
              <a:off x="2645825" y="2222775"/>
              <a:ext cx="868450" cy="110725"/>
            </a:xfrm>
            <a:custGeom>
              <a:rect b="b" l="l" r="r" t="t"/>
              <a:pathLst>
                <a:path extrusionOk="0" h="4429" w="34738">
                  <a:moveTo>
                    <a:pt x="32933" y="1203"/>
                  </a:moveTo>
                  <a:lnTo>
                    <a:pt x="451" y="17"/>
                  </a:lnTo>
                  <a:cubicBezTo>
                    <a:pt x="217" y="0"/>
                    <a:pt x="17" y="184"/>
                    <a:pt x="17" y="418"/>
                  </a:cubicBezTo>
                  <a:lnTo>
                    <a:pt x="17" y="418"/>
                  </a:lnTo>
                  <a:cubicBezTo>
                    <a:pt x="0" y="635"/>
                    <a:pt x="167" y="836"/>
                    <a:pt x="401" y="853"/>
                  </a:cubicBezTo>
                  <a:lnTo>
                    <a:pt x="34737" y="442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0"/>
            <p:cNvSpPr/>
            <p:nvPr/>
          </p:nvSpPr>
          <p:spPr>
            <a:xfrm>
              <a:off x="3916500" y="2275400"/>
              <a:ext cx="141225" cy="141225"/>
            </a:xfrm>
            <a:custGeom>
              <a:rect b="b" l="l" r="r" t="t"/>
              <a:pathLst>
                <a:path extrusionOk="0" h="5649" w="5649">
                  <a:moveTo>
                    <a:pt x="5648" y="2824"/>
                  </a:moveTo>
                  <a:cubicBezTo>
                    <a:pt x="5648" y="4395"/>
                    <a:pt x="4395" y="5648"/>
                    <a:pt x="2824" y="5648"/>
                  </a:cubicBezTo>
                  <a:cubicBezTo>
                    <a:pt x="1271" y="5648"/>
                    <a:pt x="1" y="4395"/>
                    <a:pt x="1" y="2824"/>
                  </a:cubicBezTo>
                  <a:cubicBezTo>
                    <a:pt x="1" y="1271"/>
                    <a:pt x="1271" y="1"/>
                    <a:pt x="2824" y="1"/>
                  </a:cubicBezTo>
                  <a:cubicBezTo>
                    <a:pt x="4395" y="1"/>
                    <a:pt x="5648" y="1271"/>
                    <a:pt x="5648" y="28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0"/>
            <p:cNvSpPr/>
            <p:nvPr/>
          </p:nvSpPr>
          <p:spPr>
            <a:xfrm>
              <a:off x="3912575" y="2290300"/>
              <a:ext cx="130950" cy="111700"/>
            </a:xfrm>
            <a:custGeom>
              <a:rect b="b" l="l" r="r" t="t"/>
              <a:pathLst>
                <a:path extrusionOk="0" h="4468" w="5238">
                  <a:moveTo>
                    <a:pt x="2964" y="1"/>
                  </a:moveTo>
                  <a:cubicBezTo>
                    <a:pt x="2403" y="1"/>
                    <a:pt x="1832" y="214"/>
                    <a:pt x="1377" y="691"/>
                  </a:cubicBezTo>
                  <a:cubicBezTo>
                    <a:pt x="0" y="2102"/>
                    <a:pt x="1029" y="4468"/>
                    <a:pt x="2990" y="4468"/>
                  </a:cubicBezTo>
                  <a:cubicBezTo>
                    <a:pt x="3004" y="4468"/>
                    <a:pt x="3018" y="4468"/>
                    <a:pt x="3032" y="4467"/>
                  </a:cubicBezTo>
                  <a:cubicBezTo>
                    <a:pt x="4251" y="4434"/>
                    <a:pt x="5237" y="3415"/>
                    <a:pt x="5220" y="2195"/>
                  </a:cubicBezTo>
                  <a:cubicBezTo>
                    <a:pt x="5187" y="867"/>
                    <a:pt x="4094" y="1"/>
                    <a:pt x="296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3965375" y="2324275"/>
              <a:ext cx="43475" cy="43475"/>
            </a:xfrm>
            <a:custGeom>
              <a:rect b="b" l="l" r="r" t="t"/>
              <a:pathLst>
                <a:path extrusionOk="0" h="1739" w="1739">
                  <a:moveTo>
                    <a:pt x="869" y="1"/>
                  </a:moveTo>
                  <a:cubicBezTo>
                    <a:pt x="385" y="1"/>
                    <a:pt x="1" y="385"/>
                    <a:pt x="1" y="869"/>
                  </a:cubicBezTo>
                  <a:cubicBezTo>
                    <a:pt x="1" y="1354"/>
                    <a:pt x="385" y="1738"/>
                    <a:pt x="869" y="1738"/>
                  </a:cubicBezTo>
                  <a:cubicBezTo>
                    <a:pt x="1354" y="1738"/>
                    <a:pt x="1738" y="1354"/>
                    <a:pt x="1738" y="869"/>
                  </a:cubicBezTo>
                  <a:cubicBezTo>
                    <a:pt x="1738" y="385"/>
                    <a:pt x="1354" y="1"/>
                    <a:pt x="86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3171300" y="2290025"/>
              <a:ext cx="141225" cy="141200"/>
            </a:xfrm>
            <a:custGeom>
              <a:rect b="b" l="l" r="r" t="t"/>
              <a:pathLst>
                <a:path extrusionOk="0" h="5648" w="5649">
                  <a:moveTo>
                    <a:pt x="5648" y="2824"/>
                  </a:moveTo>
                  <a:cubicBezTo>
                    <a:pt x="5648" y="4378"/>
                    <a:pt x="4378" y="5648"/>
                    <a:pt x="2824" y="5648"/>
                  </a:cubicBezTo>
                  <a:cubicBezTo>
                    <a:pt x="1254" y="5648"/>
                    <a:pt x="1" y="4378"/>
                    <a:pt x="1" y="2824"/>
                  </a:cubicBezTo>
                  <a:cubicBezTo>
                    <a:pt x="1" y="1254"/>
                    <a:pt x="1254" y="0"/>
                    <a:pt x="2824" y="0"/>
                  </a:cubicBezTo>
                  <a:cubicBezTo>
                    <a:pt x="4378" y="0"/>
                    <a:pt x="5648" y="1254"/>
                    <a:pt x="5648" y="28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p:nvPr/>
          </p:nvSpPr>
          <p:spPr>
            <a:xfrm>
              <a:off x="3185350" y="2304725"/>
              <a:ext cx="130925" cy="111900"/>
            </a:xfrm>
            <a:custGeom>
              <a:rect b="b" l="l" r="r" t="t"/>
              <a:pathLst>
                <a:path extrusionOk="0" h="4476" w="5237">
                  <a:moveTo>
                    <a:pt x="2276" y="1"/>
                  </a:moveTo>
                  <a:cubicBezTo>
                    <a:pt x="1115" y="1"/>
                    <a:pt x="0" y="924"/>
                    <a:pt x="23" y="2286"/>
                  </a:cubicBezTo>
                  <a:cubicBezTo>
                    <a:pt x="57" y="3496"/>
                    <a:pt x="1043" y="4475"/>
                    <a:pt x="2265" y="4475"/>
                  </a:cubicBezTo>
                  <a:cubicBezTo>
                    <a:pt x="2275" y="4475"/>
                    <a:pt x="2285" y="4475"/>
                    <a:pt x="2296" y="4475"/>
                  </a:cubicBezTo>
                  <a:cubicBezTo>
                    <a:pt x="4284" y="4425"/>
                    <a:pt x="5236" y="2002"/>
                    <a:pt x="3800" y="632"/>
                  </a:cubicBezTo>
                  <a:cubicBezTo>
                    <a:pt x="3352" y="196"/>
                    <a:pt x="2809" y="1"/>
                    <a:pt x="2276"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0"/>
            <p:cNvSpPr/>
            <p:nvPr/>
          </p:nvSpPr>
          <p:spPr>
            <a:xfrm>
              <a:off x="3219750" y="2338900"/>
              <a:ext cx="43900" cy="43475"/>
            </a:xfrm>
            <a:custGeom>
              <a:rect b="b" l="l" r="r" t="t"/>
              <a:pathLst>
                <a:path extrusionOk="0" h="1739" w="1756">
                  <a:moveTo>
                    <a:pt x="886" y="0"/>
                  </a:moveTo>
                  <a:cubicBezTo>
                    <a:pt x="402" y="0"/>
                    <a:pt x="1" y="385"/>
                    <a:pt x="1" y="869"/>
                  </a:cubicBezTo>
                  <a:cubicBezTo>
                    <a:pt x="1" y="1354"/>
                    <a:pt x="402" y="1738"/>
                    <a:pt x="886" y="1738"/>
                  </a:cubicBezTo>
                  <a:cubicBezTo>
                    <a:pt x="1354" y="1738"/>
                    <a:pt x="1755" y="1354"/>
                    <a:pt x="1755" y="869"/>
                  </a:cubicBezTo>
                  <a:cubicBezTo>
                    <a:pt x="1755" y="385"/>
                    <a:pt x="1354" y="0"/>
                    <a:pt x="88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0"/>
            <p:cNvSpPr/>
            <p:nvPr/>
          </p:nvSpPr>
          <p:spPr>
            <a:xfrm>
              <a:off x="3444075" y="2062800"/>
              <a:ext cx="317475" cy="203850"/>
            </a:xfrm>
            <a:custGeom>
              <a:rect b="b" l="l" r="r" t="t"/>
              <a:pathLst>
                <a:path extrusionOk="0" h="8154" w="12699">
                  <a:moveTo>
                    <a:pt x="12699" y="6349"/>
                  </a:moveTo>
                  <a:cubicBezTo>
                    <a:pt x="12632" y="2724"/>
                    <a:pt x="9391" y="0"/>
                    <a:pt x="5832" y="551"/>
                  </a:cubicBezTo>
                  <a:cubicBezTo>
                    <a:pt x="2256" y="1103"/>
                    <a:pt x="0" y="4678"/>
                    <a:pt x="1020" y="8154"/>
                  </a:cubicBezTo>
                  <a:lnTo>
                    <a:pt x="12515" y="7920"/>
                  </a:lnTo>
                  <a:cubicBezTo>
                    <a:pt x="12649" y="7402"/>
                    <a:pt x="12699" y="6867"/>
                    <a:pt x="12699" y="63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0"/>
            <p:cNvSpPr/>
            <p:nvPr/>
          </p:nvSpPr>
          <p:spPr>
            <a:xfrm>
              <a:off x="3469550" y="2260775"/>
              <a:ext cx="287425" cy="112425"/>
            </a:xfrm>
            <a:custGeom>
              <a:rect b="b" l="l" r="r" t="t"/>
              <a:pathLst>
                <a:path extrusionOk="0" h="4497" w="11497">
                  <a:moveTo>
                    <a:pt x="11496" y="1"/>
                  </a:moveTo>
                  <a:lnTo>
                    <a:pt x="1" y="235"/>
                  </a:lnTo>
                  <a:cubicBezTo>
                    <a:pt x="758" y="2756"/>
                    <a:pt x="3092" y="4497"/>
                    <a:pt x="5720" y="4497"/>
                  </a:cubicBezTo>
                  <a:cubicBezTo>
                    <a:pt x="5757" y="4497"/>
                    <a:pt x="5795" y="4496"/>
                    <a:pt x="5832" y="4495"/>
                  </a:cubicBezTo>
                  <a:cubicBezTo>
                    <a:pt x="8522" y="4445"/>
                    <a:pt x="10828" y="2607"/>
                    <a:pt x="1149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0"/>
            <p:cNvSpPr/>
            <p:nvPr/>
          </p:nvSpPr>
          <p:spPr>
            <a:xfrm>
              <a:off x="3504675" y="2132100"/>
              <a:ext cx="223475" cy="70250"/>
            </a:xfrm>
            <a:custGeom>
              <a:rect b="b" l="l" r="r" t="t"/>
              <a:pathLst>
                <a:path extrusionOk="0" h="2810" w="8939">
                  <a:moveTo>
                    <a:pt x="6724" y="0"/>
                  </a:moveTo>
                  <a:cubicBezTo>
                    <a:pt x="6705" y="0"/>
                    <a:pt x="6685" y="1"/>
                    <a:pt x="6666" y="2"/>
                  </a:cubicBezTo>
                  <a:lnTo>
                    <a:pt x="2138" y="85"/>
                  </a:lnTo>
                  <a:cubicBezTo>
                    <a:pt x="1753" y="102"/>
                    <a:pt x="1403" y="252"/>
                    <a:pt x="1135" y="536"/>
                  </a:cubicBezTo>
                  <a:cubicBezTo>
                    <a:pt x="601" y="1088"/>
                    <a:pt x="233" y="1756"/>
                    <a:pt x="32" y="2508"/>
                  </a:cubicBezTo>
                  <a:cubicBezTo>
                    <a:pt x="1" y="2651"/>
                    <a:pt x="105" y="2810"/>
                    <a:pt x="275" y="2810"/>
                  </a:cubicBezTo>
                  <a:cubicBezTo>
                    <a:pt x="283" y="2810"/>
                    <a:pt x="291" y="2809"/>
                    <a:pt x="300" y="2809"/>
                  </a:cubicBezTo>
                  <a:lnTo>
                    <a:pt x="8654" y="2642"/>
                  </a:lnTo>
                  <a:cubicBezTo>
                    <a:pt x="8821" y="2642"/>
                    <a:pt x="8938" y="2475"/>
                    <a:pt x="8888" y="2324"/>
                  </a:cubicBezTo>
                  <a:cubicBezTo>
                    <a:pt x="8654" y="1589"/>
                    <a:pt x="8253" y="921"/>
                    <a:pt x="7702" y="386"/>
                  </a:cubicBezTo>
                  <a:cubicBezTo>
                    <a:pt x="7448" y="148"/>
                    <a:pt x="7089" y="0"/>
                    <a:pt x="672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7" name="Google Shape;1537;p80"/>
          <p:cNvSpPr/>
          <p:nvPr/>
        </p:nvSpPr>
        <p:spPr>
          <a:xfrm>
            <a:off x="1835884" y="2411316"/>
            <a:ext cx="210172" cy="115957"/>
          </a:xfrm>
          <a:custGeom>
            <a:rect b="b" l="l" r="r" t="t"/>
            <a:pathLst>
              <a:path extrusionOk="0" h="3872" w="7018">
                <a:moveTo>
                  <a:pt x="3849" y="0"/>
                </a:moveTo>
                <a:cubicBezTo>
                  <a:pt x="3785" y="0"/>
                  <a:pt x="3699" y="129"/>
                  <a:pt x="3592" y="129"/>
                </a:cubicBezTo>
                <a:cubicBezTo>
                  <a:pt x="3492" y="129"/>
                  <a:pt x="3392" y="129"/>
                  <a:pt x="3292" y="145"/>
                </a:cubicBezTo>
                <a:cubicBezTo>
                  <a:pt x="3191" y="162"/>
                  <a:pt x="3108" y="196"/>
                  <a:pt x="3041" y="246"/>
                </a:cubicBezTo>
                <a:cubicBezTo>
                  <a:pt x="3008" y="279"/>
                  <a:pt x="2974" y="296"/>
                  <a:pt x="2941" y="313"/>
                </a:cubicBezTo>
                <a:cubicBezTo>
                  <a:pt x="2807" y="379"/>
                  <a:pt x="2607" y="446"/>
                  <a:pt x="2423" y="530"/>
                </a:cubicBezTo>
                <a:cubicBezTo>
                  <a:pt x="2139" y="680"/>
                  <a:pt x="1855" y="797"/>
                  <a:pt x="1554" y="881"/>
                </a:cubicBezTo>
                <a:cubicBezTo>
                  <a:pt x="1521" y="881"/>
                  <a:pt x="1404" y="814"/>
                  <a:pt x="1220" y="764"/>
                </a:cubicBezTo>
                <a:cubicBezTo>
                  <a:pt x="1042" y="711"/>
                  <a:pt x="858" y="685"/>
                  <a:pt x="672" y="685"/>
                </a:cubicBezTo>
                <a:cubicBezTo>
                  <a:pt x="560" y="685"/>
                  <a:pt x="447" y="695"/>
                  <a:pt x="334" y="714"/>
                </a:cubicBezTo>
                <a:cubicBezTo>
                  <a:pt x="217" y="730"/>
                  <a:pt x="100" y="764"/>
                  <a:pt x="0" y="780"/>
                </a:cubicBezTo>
                <a:cubicBezTo>
                  <a:pt x="2022" y="2234"/>
                  <a:pt x="4311" y="3287"/>
                  <a:pt x="6734" y="3871"/>
                </a:cubicBezTo>
                <a:lnTo>
                  <a:pt x="6734" y="3838"/>
                </a:lnTo>
                <a:cubicBezTo>
                  <a:pt x="6700" y="3755"/>
                  <a:pt x="6416" y="3504"/>
                  <a:pt x="6500" y="3437"/>
                </a:cubicBezTo>
                <a:cubicBezTo>
                  <a:pt x="6600" y="3370"/>
                  <a:pt x="6667" y="3270"/>
                  <a:pt x="6667" y="3153"/>
                </a:cubicBezTo>
                <a:cubicBezTo>
                  <a:pt x="6667" y="3019"/>
                  <a:pt x="6951" y="3053"/>
                  <a:pt x="6917" y="2969"/>
                </a:cubicBezTo>
                <a:cubicBezTo>
                  <a:pt x="6884" y="2886"/>
                  <a:pt x="6684" y="2802"/>
                  <a:pt x="6750" y="2735"/>
                </a:cubicBezTo>
                <a:cubicBezTo>
                  <a:pt x="6767" y="2719"/>
                  <a:pt x="6800" y="2685"/>
                  <a:pt x="6817" y="2652"/>
                </a:cubicBezTo>
                <a:cubicBezTo>
                  <a:pt x="6851" y="2585"/>
                  <a:pt x="6867" y="2535"/>
                  <a:pt x="6800" y="2535"/>
                </a:cubicBezTo>
                <a:cubicBezTo>
                  <a:pt x="6684" y="2535"/>
                  <a:pt x="6684" y="2401"/>
                  <a:pt x="6817" y="2351"/>
                </a:cubicBezTo>
                <a:cubicBezTo>
                  <a:pt x="6951" y="2318"/>
                  <a:pt x="7001" y="2167"/>
                  <a:pt x="6934" y="2050"/>
                </a:cubicBezTo>
                <a:lnTo>
                  <a:pt x="6934" y="2034"/>
                </a:lnTo>
                <a:cubicBezTo>
                  <a:pt x="6884" y="1933"/>
                  <a:pt x="6984" y="1733"/>
                  <a:pt x="7018" y="1649"/>
                </a:cubicBezTo>
                <a:cubicBezTo>
                  <a:pt x="7018" y="1482"/>
                  <a:pt x="6984" y="1332"/>
                  <a:pt x="6884" y="1198"/>
                </a:cubicBezTo>
                <a:cubicBezTo>
                  <a:pt x="6873" y="1193"/>
                  <a:pt x="6860" y="1191"/>
                  <a:pt x="6844" y="1191"/>
                </a:cubicBezTo>
                <a:cubicBezTo>
                  <a:pt x="6803" y="1191"/>
                  <a:pt x="6749" y="1203"/>
                  <a:pt x="6694" y="1203"/>
                </a:cubicBezTo>
                <a:cubicBezTo>
                  <a:pt x="6636" y="1203"/>
                  <a:pt x="6577" y="1189"/>
                  <a:pt x="6533" y="1131"/>
                </a:cubicBezTo>
                <a:cubicBezTo>
                  <a:pt x="6500" y="1031"/>
                  <a:pt x="6433" y="948"/>
                  <a:pt x="6349" y="881"/>
                </a:cubicBezTo>
                <a:cubicBezTo>
                  <a:pt x="6341" y="872"/>
                  <a:pt x="6328" y="868"/>
                  <a:pt x="6316" y="868"/>
                </a:cubicBezTo>
                <a:cubicBezTo>
                  <a:pt x="6303" y="868"/>
                  <a:pt x="6291" y="872"/>
                  <a:pt x="6282" y="881"/>
                </a:cubicBezTo>
                <a:cubicBezTo>
                  <a:pt x="6199" y="948"/>
                  <a:pt x="5798" y="948"/>
                  <a:pt x="5681" y="948"/>
                </a:cubicBezTo>
                <a:cubicBezTo>
                  <a:pt x="5581" y="948"/>
                  <a:pt x="5395" y="1058"/>
                  <a:pt x="5280" y="1058"/>
                </a:cubicBezTo>
                <a:cubicBezTo>
                  <a:pt x="5261" y="1058"/>
                  <a:pt x="5244" y="1055"/>
                  <a:pt x="5230" y="1048"/>
                </a:cubicBezTo>
                <a:cubicBezTo>
                  <a:pt x="5096" y="948"/>
                  <a:pt x="5013" y="814"/>
                  <a:pt x="4979" y="663"/>
                </a:cubicBezTo>
                <a:cubicBezTo>
                  <a:pt x="4929" y="446"/>
                  <a:pt x="4779" y="279"/>
                  <a:pt x="4562" y="196"/>
                </a:cubicBezTo>
                <a:cubicBezTo>
                  <a:pt x="4361" y="145"/>
                  <a:pt x="3977" y="129"/>
                  <a:pt x="3893" y="29"/>
                </a:cubicBezTo>
                <a:cubicBezTo>
                  <a:pt x="3880" y="8"/>
                  <a:pt x="3865" y="0"/>
                  <a:pt x="384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0"/>
          <p:cNvSpPr/>
          <p:nvPr/>
        </p:nvSpPr>
        <p:spPr>
          <a:xfrm>
            <a:off x="2319987" y="2494963"/>
            <a:ext cx="39561" cy="22940"/>
          </a:xfrm>
          <a:custGeom>
            <a:rect b="b" l="l" r="r" t="t"/>
            <a:pathLst>
              <a:path extrusionOk="0" h="766" w="1321">
                <a:moveTo>
                  <a:pt x="663" y="0"/>
                </a:moveTo>
                <a:cubicBezTo>
                  <a:pt x="578" y="0"/>
                  <a:pt x="496" y="10"/>
                  <a:pt x="419" y="31"/>
                </a:cubicBezTo>
                <a:cubicBezTo>
                  <a:pt x="268" y="81"/>
                  <a:pt x="151" y="281"/>
                  <a:pt x="68" y="515"/>
                </a:cubicBezTo>
                <a:cubicBezTo>
                  <a:pt x="34" y="599"/>
                  <a:pt x="18" y="682"/>
                  <a:pt x="1" y="766"/>
                </a:cubicBezTo>
                <a:cubicBezTo>
                  <a:pt x="335" y="665"/>
                  <a:pt x="669" y="565"/>
                  <a:pt x="1003" y="448"/>
                </a:cubicBezTo>
                <a:cubicBezTo>
                  <a:pt x="1037" y="281"/>
                  <a:pt x="1287" y="315"/>
                  <a:pt x="1304" y="214"/>
                </a:cubicBezTo>
                <a:cubicBezTo>
                  <a:pt x="1321" y="164"/>
                  <a:pt x="1187" y="97"/>
                  <a:pt x="1020" y="47"/>
                </a:cubicBezTo>
                <a:cubicBezTo>
                  <a:pt x="904" y="18"/>
                  <a:pt x="781" y="0"/>
                  <a:pt x="66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0"/>
          <p:cNvSpPr/>
          <p:nvPr/>
        </p:nvSpPr>
        <p:spPr>
          <a:xfrm>
            <a:off x="2528678" y="2084428"/>
            <a:ext cx="12308" cy="6588"/>
          </a:xfrm>
          <a:custGeom>
            <a:rect b="b" l="l" r="r" t="t"/>
            <a:pathLst>
              <a:path extrusionOk="0" h="220" w="411">
                <a:moveTo>
                  <a:pt x="125" y="0"/>
                </a:moveTo>
                <a:cubicBezTo>
                  <a:pt x="49" y="0"/>
                  <a:pt x="1" y="17"/>
                  <a:pt x="10" y="53"/>
                </a:cubicBezTo>
                <a:cubicBezTo>
                  <a:pt x="43" y="103"/>
                  <a:pt x="243" y="186"/>
                  <a:pt x="411" y="220"/>
                </a:cubicBezTo>
                <a:cubicBezTo>
                  <a:pt x="394" y="153"/>
                  <a:pt x="377" y="86"/>
                  <a:pt x="360" y="36"/>
                </a:cubicBezTo>
                <a:cubicBezTo>
                  <a:pt x="275" y="13"/>
                  <a:pt x="190" y="0"/>
                  <a:pt x="12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0"/>
          <p:cNvSpPr/>
          <p:nvPr/>
        </p:nvSpPr>
        <p:spPr>
          <a:xfrm>
            <a:off x="2680488" y="2219318"/>
            <a:ext cx="4552" cy="9523"/>
          </a:xfrm>
          <a:custGeom>
            <a:rect b="b" l="l" r="r" t="t"/>
            <a:pathLst>
              <a:path extrusionOk="0" h="318" w="152">
                <a:moveTo>
                  <a:pt x="151" y="0"/>
                </a:moveTo>
                <a:cubicBezTo>
                  <a:pt x="68" y="17"/>
                  <a:pt x="17" y="167"/>
                  <a:pt x="1" y="318"/>
                </a:cubicBezTo>
                <a:cubicBezTo>
                  <a:pt x="51" y="201"/>
                  <a:pt x="101" y="101"/>
                  <a:pt x="15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0"/>
          <p:cNvSpPr/>
          <p:nvPr/>
        </p:nvSpPr>
        <p:spPr>
          <a:xfrm>
            <a:off x="1937528" y="2729961"/>
            <a:ext cx="509" cy="1527"/>
          </a:xfrm>
          <a:custGeom>
            <a:rect b="b" l="l" r="r" t="t"/>
            <a:pathLst>
              <a:path extrusionOk="0" h="51" w="17">
                <a:moveTo>
                  <a:pt x="0" y="51"/>
                </a:moveTo>
                <a:cubicBezTo>
                  <a:pt x="0" y="34"/>
                  <a:pt x="17" y="17"/>
                  <a:pt x="17" y="1"/>
                </a:cubicBezTo>
                <a:cubicBezTo>
                  <a:pt x="17" y="17"/>
                  <a:pt x="0" y="34"/>
                  <a:pt x="0" y="5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0"/>
          <p:cNvSpPr/>
          <p:nvPr/>
        </p:nvSpPr>
        <p:spPr>
          <a:xfrm>
            <a:off x="2078128" y="2687437"/>
            <a:ext cx="3025" cy="8535"/>
          </a:xfrm>
          <a:custGeom>
            <a:rect b="b" l="l" r="r" t="t"/>
            <a:pathLst>
              <a:path extrusionOk="0" h="285" w="101">
                <a:moveTo>
                  <a:pt x="0" y="0"/>
                </a:moveTo>
                <a:lnTo>
                  <a:pt x="100" y="284"/>
                </a:lnTo>
                <a:lnTo>
                  <a:pt x="100" y="268"/>
                </a:lnTo>
                <a:lnTo>
                  <a:pt x="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0"/>
          <p:cNvSpPr/>
          <p:nvPr/>
        </p:nvSpPr>
        <p:spPr>
          <a:xfrm>
            <a:off x="2304475" y="2511373"/>
            <a:ext cx="6559" cy="2036"/>
          </a:xfrm>
          <a:custGeom>
            <a:rect b="b" l="l" r="r" t="t"/>
            <a:pathLst>
              <a:path extrusionOk="0" h="68" w="219">
                <a:moveTo>
                  <a:pt x="218" y="0"/>
                </a:moveTo>
                <a:lnTo>
                  <a:pt x="1" y="67"/>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0"/>
          <p:cNvSpPr/>
          <p:nvPr/>
        </p:nvSpPr>
        <p:spPr>
          <a:xfrm>
            <a:off x="1929023" y="2663929"/>
            <a:ext cx="1018" cy="1527"/>
          </a:xfrm>
          <a:custGeom>
            <a:rect b="b" l="l" r="r" t="t"/>
            <a:pathLst>
              <a:path extrusionOk="0" h="51" w="34">
                <a:moveTo>
                  <a:pt x="0" y="0"/>
                </a:moveTo>
                <a:cubicBezTo>
                  <a:pt x="17" y="17"/>
                  <a:pt x="17" y="34"/>
                  <a:pt x="33" y="50"/>
                </a:cubicBezTo>
                <a:cubicBezTo>
                  <a:pt x="17" y="34"/>
                  <a:pt x="17" y="17"/>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0"/>
          <p:cNvSpPr/>
          <p:nvPr/>
        </p:nvSpPr>
        <p:spPr>
          <a:xfrm>
            <a:off x="2691089" y="1825517"/>
            <a:ext cx="34470" cy="36416"/>
          </a:xfrm>
          <a:custGeom>
            <a:rect b="b" l="l" r="r" t="t"/>
            <a:pathLst>
              <a:path extrusionOk="0" h="1216" w="1151">
                <a:moveTo>
                  <a:pt x="733" y="1"/>
                </a:moveTo>
                <a:cubicBezTo>
                  <a:pt x="595" y="1"/>
                  <a:pt x="597" y="224"/>
                  <a:pt x="561" y="224"/>
                </a:cubicBezTo>
                <a:cubicBezTo>
                  <a:pt x="557" y="224"/>
                  <a:pt x="553" y="222"/>
                  <a:pt x="549" y="218"/>
                </a:cubicBezTo>
                <a:cubicBezTo>
                  <a:pt x="506" y="186"/>
                  <a:pt x="407" y="98"/>
                  <a:pt x="302" y="98"/>
                </a:cubicBezTo>
                <a:cubicBezTo>
                  <a:pt x="244" y="98"/>
                  <a:pt x="185" y="124"/>
                  <a:pt x="131" y="201"/>
                </a:cubicBezTo>
                <a:cubicBezTo>
                  <a:pt x="115" y="218"/>
                  <a:pt x="98" y="251"/>
                  <a:pt x="98" y="285"/>
                </a:cubicBezTo>
                <a:cubicBezTo>
                  <a:pt x="1" y="527"/>
                  <a:pt x="45" y="988"/>
                  <a:pt x="153" y="988"/>
                </a:cubicBezTo>
                <a:cubicBezTo>
                  <a:pt x="157" y="988"/>
                  <a:pt x="161" y="988"/>
                  <a:pt x="165" y="986"/>
                </a:cubicBezTo>
                <a:cubicBezTo>
                  <a:pt x="298" y="936"/>
                  <a:pt x="181" y="318"/>
                  <a:pt x="348" y="318"/>
                </a:cubicBezTo>
                <a:cubicBezTo>
                  <a:pt x="516" y="318"/>
                  <a:pt x="516" y="669"/>
                  <a:pt x="399" y="970"/>
                </a:cubicBezTo>
                <a:cubicBezTo>
                  <a:pt x="342" y="1129"/>
                  <a:pt x="418" y="1215"/>
                  <a:pt x="554" y="1215"/>
                </a:cubicBezTo>
                <a:cubicBezTo>
                  <a:pt x="660" y="1215"/>
                  <a:pt x="804" y="1163"/>
                  <a:pt x="950" y="1053"/>
                </a:cubicBezTo>
                <a:cubicBezTo>
                  <a:pt x="1017" y="1003"/>
                  <a:pt x="1067" y="936"/>
                  <a:pt x="1084" y="870"/>
                </a:cubicBezTo>
                <a:cubicBezTo>
                  <a:pt x="1150" y="602"/>
                  <a:pt x="933" y="268"/>
                  <a:pt x="833" y="268"/>
                </a:cubicBezTo>
                <a:cubicBezTo>
                  <a:pt x="749" y="268"/>
                  <a:pt x="900" y="17"/>
                  <a:pt x="733"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0"/>
          <p:cNvSpPr/>
          <p:nvPr/>
        </p:nvSpPr>
        <p:spPr>
          <a:xfrm>
            <a:off x="1898477" y="2736460"/>
            <a:ext cx="6049" cy="30"/>
          </a:xfrm>
          <a:custGeom>
            <a:rect b="b" l="l" r="r" t="t"/>
            <a:pathLst>
              <a:path extrusionOk="0" h="1" w="202">
                <a:moveTo>
                  <a:pt x="34" y="1"/>
                </a:moveTo>
                <a:lnTo>
                  <a:pt x="201" y="1"/>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0"/>
          <p:cNvSpPr/>
          <p:nvPr/>
        </p:nvSpPr>
        <p:spPr>
          <a:xfrm>
            <a:off x="1873471" y="2735981"/>
            <a:ext cx="5540" cy="1527"/>
          </a:xfrm>
          <a:custGeom>
            <a:rect b="b" l="l" r="r" t="t"/>
            <a:pathLst>
              <a:path extrusionOk="0" h="51" w="185">
                <a:moveTo>
                  <a:pt x="184" y="0"/>
                </a:moveTo>
                <a:lnTo>
                  <a:pt x="101" y="17"/>
                </a:lnTo>
                <a:lnTo>
                  <a:pt x="0" y="50"/>
                </a:lnTo>
                <a:lnTo>
                  <a:pt x="184"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0"/>
          <p:cNvSpPr/>
          <p:nvPr/>
        </p:nvSpPr>
        <p:spPr>
          <a:xfrm>
            <a:off x="1566726" y="2599363"/>
            <a:ext cx="30" cy="1527"/>
          </a:xfrm>
          <a:custGeom>
            <a:rect b="b" l="l" r="r" t="t"/>
            <a:pathLst>
              <a:path extrusionOk="0" h="51" w="1">
                <a:moveTo>
                  <a:pt x="1" y="1"/>
                </a:moveTo>
                <a:lnTo>
                  <a:pt x="1" y="5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0"/>
          <p:cNvSpPr/>
          <p:nvPr/>
        </p:nvSpPr>
        <p:spPr>
          <a:xfrm>
            <a:off x="1608262" y="2666414"/>
            <a:ext cx="30" cy="30"/>
          </a:xfrm>
          <a:custGeom>
            <a:rect b="b" l="l" r="r" t="t"/>
            <a:pathLst>
              <a:path extrusionOk="0" h="1" w="1">
                <a:moveTo>
                  <a:pt x="1" y="1"/>
                </a:move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0"/>
          <p:cNvSpPr/>
          <p:nvPr/>
        </p:nvSpPr>
        <p:spPr>
          <a:xfrm>
            <a:off x="1682830" y="2634401"/>
            <a:ext cx="539" cy="30"/>
          </a:xfrm>
          <a:custGeom>
            <a:rect b="b" l="l" r="r" t="t"/>
            <a:pathLst>
              <a:path extrusionOk="0" h="1" w="18">
                <a:moveTo>
                  <a:pt x="17" y="0"/>
                </a:moveTo>
                <a:lnTo>
                  <a:pt x="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0"/>
          <p:cNvSpPr/>
          <p:nvPr/>
        </p:nvSpPr>
        <p:spPr>
          <a:xfrm>
            <a:off x="1717359" y="2617870"/>
            <a:ext cx="1018" cy="1557"/>
          </a:xfrm>
          <a:custGeom>
            <a:rect b="b" l="l" r="r" t="t"/>
            <a:pathLst>
              <a:path extrusionOk="0" h="52" w="34">
                <a:moveTo>
                  <a:pt x="0" y="51"/>
                </a:moveTo>
                <a:cubicBezTo>
                  <a:pt x="17" y="34"/>
                  <a:pt x="17" y="18"/>
                  <a:pt x="34" y="1"/>
                </a:cubicBezTo>
                <a:cubicBezTo>
                  <a:pt x="17" y="18"/>
                  <a:pt x="17" y="34"/>
                  <a:pt x="0" y="5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0"/>
          <p:cNvSpPr/>
          <p:nvPr/>
        </p:nvSpPr>
        <p:spPr>
          <a:xfrm>
            <a:off x="1769885" y="2604874"/>
            <a:ext cx="30" cy="30"/>
          </a:xfrm>
          <a:custGeom>
            <a:rect b="b" l="l" r="r" t="t"/>
            <a:pathLst>
              <a:path extrusionOk="0" h="1" w="1">
                <a:moveTo>
                  <a:pt x="1" y="1"/>
                </a:move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0"/>
          <p:cNvSpPr/>
          <p:nvPr/>
        </p:nvSpPr>
        <p:spPr>
          <a:xfrm>
            <a:off x="1731853" y="2617391"/>
            <a:ext cx="2036" cy="30"/>
          </a:xfrm>
          <a:custGeom>
            <a:rect b="b" l="l" r="r" t="t"/>
            <a:pathLst>
              <a:path extrusionOk="0" h="1" w="68">
                <a:moveTo>
                  <a:pt x="1" y="0"/>
                </a:moveTo>
                <a:lnTo>
                  <a:pt x="68"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0"/>
          <p:cNvSpPr/>
          <p:nvPr/>
        </p:nvSpPr>
        <p:spPr>
          <a:xfrm>
            <a:off x="1719365" y="2615894"/>
            <a:ext cx="509" cy="509"/>
          </a:xfrm>
          <a:custGeom>
            <a:rect b="b" l="l" r="r" t="t"/>
            <a:pathLst>
              <a:path extrusionOk="0" h="17" w="17">
                <a:moveTo>
                  <a:pt x="0" y="17"/>
                </a:moveTo>
                <a:lnTo>
                  <a:pt x="17"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0"/>
          <p:cNvSpPr/>
          <p:nvPr/>
        </p:nvSpPr>
        <p:spPr>
          <a:xfrm>
            <a:off x="1718347" y="2616882"/>
            <a:ext cx="539" cy="1018"/>
          </a:xfrm>
          <a:custGeom>
            <a:rect b="b" l="l" r="r" t="t"/>
            <a:pathLst>
              <a:path extrusionOk="0" h="34" w="18">
                <a:moveTo>
                  <a:pt x="17" y="1"/>
                </a:moveTo>
                <a:cubicBezTo>
                  <a:pt x="17" y="1"/>
                  <a:pt x="1" y="17"/>
                  <a:pt x="1" y="34"/>
                </a:cubicBezTo>
                <a:cubicBezTo>
                  <a:pt x="1" y="17"/>
                  <a:pt x="17" y="1"/>
                  <a:pt x="1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6" name="Google Shape;1556;p80"/>
          <p:cNvGrpSpPr/>
          <p:nvPr/>
        </p:nvGrpSpPr>
        <p:grpSpPr>
          <a:xfrm>
            <a:off x="1564702" y="1388248"/>
            <a:ext cx="1189425" cy="1152410"/>
            <a:chOff x="1230600" y="1650925"/>
            <a:chExt cx="992925" cy="962025"/>
          </a:xfrm>
        </p:grpSpPr>
        <p:sp>
          <p:nvSpPr>
            <p:cNvPr id="1557" name="Google Shape;1557;p80"/>
            <p:cNvSpPr/>
            <p:nvPr/>
          </p:nvSpPr>
          <p:spPr>
            <a:xfrm>
              <a:off x="1742300" y="2066975"/>
              <a:ext cx="3375" cy="2100"/>
            </a:xfrm>
            <a:custGeom>
              <a:rect b="b" l="l" r="r" t="t"/>
              <a:pathLst>
                <a:path extrusionOk="0" h="84" w="135">
                  <a:moveTo>
                    <a:pt x="1" y="0"/>
                  </a:moveTo>
                  <a:cubicBezTo>
                    <a:pt x="34" y="34"/>
                    <a:pt x="84" y="50"/>
                    <a:pt x="101" y="67"/>
                  </a:cubicBezTo>
                  <a:lnTo>
                    <a:pt x="134" y="84"/>
                  </a:lnTo>
                  <a:lnTo>
                    <a:pt x="1"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0"/>
            <p:cNvSpPr/>
            <p:nvPr/>
          </p:nvSpPr>
          <p:spPr>
            <a:xfrm>
              <a:off x="1698850" y="2008075"/>
              <a:ext cx="875" cy="850"/>
            </a:xfrm>
            <a:custGeom>
              <a:rect b="b" l="l" r="r" t="t"/>
              <a:pathLst>
                <a:path extrusionOk="0" h="34" w="35">
                  <a:moveTo>
                    <a:pt x="34" y="0"/>
                  </a:moveTo>
                  <a:lnTo>
                    <a:pt x="1" y="34"/>
                  </a:lnTo>
                  <a:lnTo>
                    <a:pt x="1" y="34"/>
                  </a:lnTo>
                  <a:lnTo>
                    <a:pt x="34" y="17"/>
                  </a:lnTo>
                  <a:lnTo>
                    <a:pt x="34"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0"/>
            <p:cNvSpPr/>
            <p:nvPr/>
          </p:nvSpPr>
          <p:spPr>
            <a:xfrm>
              <a:off x="1725175" y="1964200"/>
              <a:ext cx="1675" cy="1700"/>
            </a:xfrm>
            <a:custGeom>
              <a:rect b="b" l="l" r="r" t="t"/>
              <a:pathLst>
                <a:path extrusionOk="0" h="68" w="67">
                  <a:moveTo>
                    <a:pt x="1" y="1"/>
                  </a:moveTo>
                  <a:lnTo>
                    <a:pt x="1" y="18"/>
                  </a:lnTo>
                  <a:cubicBezTo>
                    <a:pt x="17" y="34"/>
                    <a:pt x="50" y="51"/>
                    <a:pt x="67" y="67"/>
                  </a:cubicBezTo>
                  <a:lnTo>
                    <a:pt x="67" y="67"/>
                  </a:lnTo>
                  <a:cubicBezTo>
                    <a:pt x="50" y="51"/>
                    <a:pt x="17" y="34"/>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0"/>
            <p:cNvSpPr/>
            <p:nvPr/>
          </p:nvSpPr>
          <p:spPr>
            <a:xfrm>
              <a:off x="1586500" y="1955425"/>
              <a:ext cx="425" cy="875"/>
            </a:xfrm>
            <a:custGeom>
              <a:rect b="b" l="l" r="r" t="t"/>
              <a:pathLst>
                <a:path extrusionOk="0" h="35" w="17">
                  <a:moveTo>
                    <a:pt x="17" y="1"/>
                  </a:moveTo>
                  <a:lnTo>
                    <a:pt x="9" y="18"/>
                  </a:lnTo>
                  <a:lnTo>
                    <a:pt x="9" y="18"/>
                  </a:lnTo>
                  <a:cubicBezTo>
                    <a:pt x="13" y="13"/>
                    <a:pt x="17" y="9"/>
                    <a:pt x="17" y="1"/>
                  </a:cubicBezTo>
                  <a:close/>
                  <a:moveTo>
                    <a:pt x="9" y="18"/>
                  </a:moveTo>
                  <a:cubicBezTo>
                    <a:pt x="4" y="22"/>
                    <a:pt x="0" y="26"/>
                    <a:pt x="0" y="34"/>
                  </a:cubicBezTo>
                  <a:lnTo>
                    <a:pt x="9" y="18"/>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0"/>
            <p:cNvSpPr/>
            <p:nvPr/>
          </p:nvSpPr>
          <p:spPr>
            <a:xfrm>
              <a:off x="1586075" y="1957100"/>
              <a:ext cx="25" cy="450"/>
            </a:xfrm>
            <a:custGeom>
              <a:rect b="b" l="l" r="r" t="t"/>
              <a:pathLst>
                <a:path extrusionOk="0" h="18" w="1">
                  <a:moveTo>
                    <a:pt x="1" y="17"/>
                  </a:move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0"/>
            <p:cNvSpPr/>
            <p:nvPr/>
          </p:nvSpPr>
          <p:spPr>
            <a:xfrm>
              <a:off x="1602375" y="1993450"/>
              <a:ext cx="25" cy="25"/>
            </a:xfrm>
            <a:custGeom>
              <a:rect b="b" l="l" r="r" t="t"/>
              <a:pathLst>
                <a:path extrusionOk="0" h="1" w="1">
                  <a:moveTo>
                    <a:pt x="0" y="0"/>
                  </a:move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0"/>
            <p:cNvSpPr/>
            <p:nvPr/>
          </p:nvSpPr>
          <p:spPr>
            <a:xfrm>
              <a:off x="1595475" y="2018500"/>
              <a:ext cx="1900" cy="5475"/>
            </a:xfrm>
            <a:custGeom>
              <a:rect b="b" l="l" r="r" t="t"/>
              <a:pathLst>
                <a:path extrusionOk="0" h="219" w="76">
                  <a:moveTo>
                    <a:pt x="26" y="1"/>
                  </a:moveTo>
                  <a:lnTo>
                    <a:pt x="26" y="1"/>
                  </a:lnTo>
                  <a:cubicBezTo>
                    <a:pt x="21" y="18"/>
                    <a:pt x="18" y="33"/>
                    <a:pt x="16" y="48"/>
                  </a:cubicBezTo>
                  <a:lnTo>
                    <a:pt x="16" y="48"/>
                  </a:lnTo>
                  <a:cubicBezTo>
                    <a:pt x="18" y="33"/>
                    <a:pt x="21" y="18"/>
                    <a:pt x="26" y="1"/>
                  </a:cubicBezTo>
                  <a:close/>
                  <a:moveTo>
                    <a:pt x="16" y="48"/>
                  </a:moveTo>
                  <a:cubicBezTo>
                    <a:pt x="1" y="150"/>
                    <a:pt x="32" y="204"/>
                    <a:pt x="76" y="218"/>
                  </a:cubicBezTo>
                  <a:cubicBezTo>
                    <a:pt x="47" y="189"/>
                    <a:pt x="6" y="136"/>
                    <a:pt x="16" y="48"/>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0"/>
            <p:cNvSpPr/>
            <p:nvPr/>
          </p:nvSpPr>
          <p:spPr>
            <a:xfrm>
              <a:off x="2018825" y="2108325"/>
              <a:ext cx="1275" cy="1275"/>
            </a:xfrm>
            <a:custGeom>
              <a:rect b="b" l="l" r="r" t="t"/>
              <a:pathLst>
                <a:path extrusionOk="0" h="51" w="51">
                  <a:moveTo>
                    <a:pt x="1" y="0"/>
                  </a:moveTo>
                  <a:lnTo>
                    <a:pt x="51" y="5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0"/>
            <p:cNvSpPr/>
            <p:nvPr/>
          </p:nvSpPr>
          <p:spPr>
            <a:xfrm>
              <a:off x="1764850" y="2066550"/>
              <a:ext cx="25" cy="1275"/>
            </a:xfrm>
            <a:custGeom>
              <a:rect b="b" l="l" r="r" t="t"/>
              <a:pathLst>
                <a:path extrusionOk="0" h="51" w="1">
                  <a:moveTo>
                    <a:pt x="1" y="17"/>
                  </a:moveTo>
                  <a:lnTo>
                    <a:pt x="1" y="17"/>
                  </a:lnTo>
                  <a:lnTo>
                    <a:pt x="1" y="51"/>
                  </a:lnTo>
                  <a:lnTo>
                    <a:pt x="1"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0"/>
            <p:cNvSpPr/>
            <p:nvPr/>
          </p:nvSpPr>
          <p:spPr>
            <a:xfrm>
              <a:off x="1767375" y="1964200"/>
              <a:ext cx="850" cy="3800"/>
            </a:xfrm>
            <a:custGeom>
              <a:rect b="b" l="l" r="r" t="t"/>
              <a:pathLst>
                <a:path extrusionOk="0" h="152" w="34">
                  <a:moveTo>
                    <a:pt x="0" y="1"/>
                  </a:moveTo>
                  <a:cubicBezTo>
                    <a:pt x="0" y="34"/>
                    <a:pt x="17" y="84"/>
                    <a:pt x="34" y="151"/>
                  </a:cubicBezTo>
                  <a:cubicBezTo>
                    <a:pt x="34" y="84"/>
                    <a:pt x="17" y="34"/>
                    <a:pt x="0"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0"/>
            <p:cNvSpPr/>
            <p:nvPr/>
          </p:nvSpPr>
          <p:spPr>
            <a:xfrm>
              <a:off x="1769450" y="1985925"/>
              <a:ext cx="450" cy="450"/>
            </a:xfrm>
            <a:custGeom>
              <a:rect b="b" l="l" r="r" t="t"/>
              <a:pathLst>
                <a:path extrusionOk="0" h="18" w="18">
                  <a:moveTo>
                    <a:pt x="17" y="17"/>
                  </a:moveTo>
                  <a:cubicBezTo>
                    <a:pt x="1" y="17"/>
                    <a:pt x="1" y="1"/>
                    <a:pt x="1" y="1"/>
                  </a:cubicBezTo>
                  <a:cubicBezTo>
                    <a:pt x="1" y="1"/>
                    <a:pt x="1" y="17"/>
                    <a:pt x="17" y="17"/>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0"/>
            <p:cNvSpPr/>
            <p:nvPr/>
          </p:nvSpPr>
          <p:spPr>
            <a:xfrm>
              <a:off x="1743975" y="2014750"/>
              <a:ext cx="450" cy="25"/>
            </a:xfrm>
            <a:custGeom>
              <a:rect b="b" l="l" r="r" t="t"/>
              <a:pathLst>
                <a:path extrusionOk="0" h="1" w="18">
                  <a:moveTo>
                    <a:pt x="17" y="1"/>
                  </a:moveTo>
                  <a:lnTo>
                    <a:pt x="0" y="1"/>
                  </a:lnTo>
                  <a:lnTo>
                    <a:pt x="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0"/>
            <p:cNvSpPr/>
            <p:nvPr/>
          </p:nvSpPr>
          <p:spPr>
            <a:xfrm>
              <a:off x="1905625" y="2185600"/>
              <a:ext cx="5875" cy="2525"/>
            </a:xfrm>
            <a:custGeom>
              <a:rect b="b" l="l" r="r" t="t"/>
              <a:pathLst>
                <a:path extrusionOk="0" h="101" w="235">
                  <a:moveTo>
                    <a:pt x="1" y="0"/>
                  </a:moveTo>
                  <a:lnTo>
                    <a:pt x="218" y="101"/>
                  </a:lnTo>
                  <a:lnTo>
                    <a:pt x="235" y="101"/>
                  </a:lnTo>
                  <a:lnTo>
                    <a:pt x="1"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0"/>
            <p:cNvSpPr/>
            <p:nvPr/>
          </p:nvSpPr>
          <p:spPr>
            <a:xfrm>
              <a:off x="1984150" y="2135900"/>
              <a:ext cx="4200" cy="1275"/>
            </a:xfrm>
            <a:custGeom>
              <a:rect b="b" l="l" r="r" t="t"/>
              <a:pathLst>
                <a:path extrusionOk="0" h="51" w="168">
                  <a:moveTo>
                    <a:pt x="168" y="50"/>
                  </a:moveTo>
                  <a:lnTo>
                    <a:pt x="1"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0"/>
            <p:cNvSpPr/>
            <p:nvPr/>
          </p:nvSpPr>
          <p:spPr>
            <a:xfrm>
              <a:off x="1230600" y="1652600"/>
              <a:ext cx="752750" cy="735200"/>
            </a:xfrm>
            <a:custGeom>
              <a:rect b="b" l="l" r="r" t="t"/>
              <a:pathLst>
                <a:path extrusionOk="0" h="29408" w="30110">
                  <a:moveTo>
                    <a:pt x="10922" y="5427"/>
                  </a:moveTo>
                  <a:cubicBezTo>
                    <a:pt x="11064" y="5427"/>
                    <a:pt x="10938" y="5821"/>
                    <a:pt x="10828" y="5932"/>
                  </a:cubicBezTo>
                  <a:cubicBezTo>
                    <a:pt x="10826" y="5934"/>
                    <a:pt x="10825" y="5935"/>
                    <a:pt x="10823" y="5935"/>
                  </a:cubicBezTo>
                  <a:cubicBezTo>
                    <a:pt x="10790" y="5935"/>
                    <a:pt x="10752" y="5478"/>
                    <a:pt x="10911" y="5431"/>
                  </a:cubicBezTo>
                  <a:lnTo>
                    <a:pt x="10895" y="5431"/>
                  </a:lnTo>
                  <a:cubicBezTo>
                    <a:pt x="10905" y="5428"/>
                    <a:pt x="10914" y="5427"/>
                    <a:pt x="10922" y="5427"/>
                  </a:cubicBezTo>
                  <a:close/>
                  <a:moveTo>
                    <a:pt x="21511" y="6556"/>
                  </a:moveTo>
                  <a:cubicBezTo>
                    <a:pt x="21587" y="6556"/>
                    <a:pt x="21649" y="6575"/>
                    <a:pt x="21621" y="6617"/>
                  </a:cubicBezTo>
                  <a:cubicBezTo>
                    <a:pt x="21584" y="6674"/>
                    <a:pt x="21524" y="6704"/>
                    <a:pt x="21464" y="6704"/>
                  </a:cubicBezTo>
                  <a:cubicBezTo>
                    <a:pt x="21419" y="6704"/>
                    <a:pt x="21374" y="6686"/>
                    <a:pt x="21337" y="6650"/>
                  </a:cubicBezTo>
                  <a:cubicBezTo>
                    <a:pt x="21279" y="6592"/>
                    <a:pt x="21407" y="6556"/>
                    <a:pt x="21511" y="6556"/>
                  </a:cubicBezTo>
                  <a:close/>
                  <a:moveTo>
                    <a:pt x="21591" y="6790"/>
                  </a:moveTo>
                  <a:cubicBezTo>
                    <a:pt x="21707" y="6790"/>
                    <a:pt x="21753" y="6841"/>
                    <a:pt x="21705" y="6901"/>
                  </a:cubicBezTo>
                  <a:cubicBezTo>
                    <a:pt x="21571" y="7035"/>
                    <a:pt x="21421" y="7135"/>
                    <a:pt x="21237" y="7202"/>
                  </a:cubicBezTo>
                  <a:cubicBezTo>
                    <a:pt x="21154" y="7202"/>
                    <a:pt x="21187" y="6867"/>
                    <a:pt x="21421" y="6801"/>
                  </a:cubicBezTo>
                  <a:lnTo>
                    <a:pt x="21421" y="6817"/>
                  </a:lnTo>
                  <a:cubicBezTo>
                    <a:pt x="21488" y="6798"/>
                    <a:pt x="21545" y="6790"/>
                    <a:pt x="21591" y="6790"/>
                  </a:cubicBezTo>
                  <a:close/>
                  <a:moveTo>
                    <a:pt x="8531" y="6958"/>
                  </a:moveTo>
                  <a:cubicBezTo>
                    <a:pt x="8541" y="6958"/>
                    <a:pt x="8549" y="6961"/>
                    <a:pt x="8555" y="6968"/>
                  </a:cubicBezTo>
                  <a:lnTo>
                    <a:pt x="8555" y="6984"/>
                  </a:lnTo>
                  <a:cubicBezTo>
                    <a:pt x="8639" y="7068"/>
                    <a:pt x="8438" y="7369"/>
                    <a:pt x="8255" y="7385"/>
                  </a:cubicBezTo>
                  <a:cubicBezTo>
                    <a:pt x="8147" y="7370"/>
                    <a:pt x="8422" y="6958"/>
                    <a:pt x="8531" y="6958"/>
                  </a:cubicBezTo>
                  <a:close/>
                  <a:moveTo>
                    <a:pt x="19834" y="7335"/>
                  </a:moveTo>
                  <a:cubicBezTo>
                    <a:pt x="20072" y="7335"/>
                    <a:pt x="19630" y="7925"/>
                    <a:pt x="19529" y="7925"/>
                  </a:cubicBezTo>
                  <a:cubicBezTo>
                    <a:pt x="19524" y="7925"/>
                    <a:pt x="19519" y="7923"/>
                    <a:pt x="19516" y="7920"/>
                  </a:cubicBezTo>
                  <a:cubicBezTo>
                    <a:pt x="19466" y="7853"/>
                    <a:pt x="19583" y="7335"/>
                    <a:pt x="19834" y="7335"/>
                  </a:cubicBezTo>
                  <a:close/>
                  <a:moveTo>
                    <a:pt x="16867" y="8517"/>
                  </a:moveTo>
                  <a:cubicBezTo>
                    <a:pt x="16901" y="8517"/>
                    <a:pt x="16949" y="8673"/>
                    <a:pt x="16989" y="8673"/>
                  </a:cubicBezTo>
                  <a:cubicBezTo>
                    <a:pt x="16990" y="8673"/>
                    <a:pt x="16992" y="8673"/>
                    <a:pt x="16993" y="8672"/>
                  </a:cubicBezTo>
                  <a:cubicBezTo>
                    <a:pt x="17053" y="8657"/>
                    <a:pt x="17086" y="8550"/>
                    <a:pt x="17139" y="8550"/>
                  </a:cubicBezTo>
                  <a:cubicBezTo>
                    <a:pt x="17146" y="8550"/>
                    <a:pt x="17153" y="8551"/>
                    <a:pt x="17160" y="8555"/>
                  </a:cubicBezTo>
                  <a:cubicBezTo>
                    <a:pt x="17210" y="8588"/>
                    <a:pt x="17027" y="8973"/>
                    <a:pt x="17043" y="9056"/>
                  </a:cubicBezTo>
                  <a:cubicBezTo>
                    <a:pt x="17060" y="9121"/>
                    <a:pt x="16901" y="9425"/>
                    <a:pt x="16739" y="9425"/>
                  </a:cubicBezTo>
                  <a:cubicBezTo>
                    <a:pt x="16734" y="9425"/>
                    <a:pt x="16730" y="9424"/>
                    <a:pt x="16726" y="9424"/>
                  </a:cubicBezTo>
                  <a:cubicBezTo>
                    <a:pt x="16572" y="9393"/>
                    <a:pt x="16488" y="9220"/>
                    <a:pt x="16582" y="9220"/>
                  </a:cubicBezTo>
                  <a:cubicBezTo>
                    <a:pt x="16590" y="9220"/>
                    <a:pt x="16599" y="9221"/>
                    <a:pt x="16609" y="9223"/>
                  </a:cubicBezTo>
                  <a:cubicBezTo>
                    <a:pt x="16625" y="9228"/>
                    <a:pt x="16641" y="9230"/>
                    <a:pt x="16655" y="9230"/>
                  </a:cubicBezTo>
                  <a:cubicBezTo>
                    <a:pt x="16746" y="9230"/>
                    <a:pt x="16798" y="9150"/>
                    <a:pt x="16726" y="9106"/>
                  </a:cubicBezTo>
                  <a:cubicBezTo>
                    <a:pt x="16642" y="9040"/>
                    <a:pt x="16425" y="8873"/>
                    <a:pt x="16559" y="8689"/>
                  </a:cubicBezTo>
                  <a:cubicBezTo>
                    <a:pt x="16608" y="8621"/>
                    <a:pt x="16658" y="8605"/>
                    <a:pt x="16701" y="8605"/>
                  </a:cubicBezTo>
                  <a:cubicBezTo>
                    <a:pt x="16737" y="8605"/>
                    <a:pt x="16769" y="8616"/>
                    <a:pt x="16794" y="8616"/>
                  </a:cubicBezTo>
                  <a:cubicBezTo>
                    <a:pt x="16820" y="8616"/>
                    <a:pt x="16837" y="8604"/>
                    <a:pt x="16843" y="8555"/>
                  </a:cubicBezTo>
                  <a:cubicBezTo>
                    <a:pt x="16850" y="8528"/>
                    <a:pt x="16858" y="8517"/>
                    <a:pt x="16867" y="8517"/>
                  </a:cubicBezTo>
                  <a:close/>
                  <a:moveTo>
                    <a:pt x="8479" y="9016"/>
                  </a:moveTo>
                  <a:cubicBezTo>
                    <a:pt x="8528" y="9016"/>
                    <a:pt x="8576" y="9031"/>
                    <a:pt x="8622" y="9073"/>
                  </a:cubicBezTo>
                  <a:cubicBezTo>
                    <a:pt x="8789" y="9240"/>
                    <a:pt x="9006" y="9441"/>
                    <a:pt x="8873" y="9574"/>
                  </a:cubicBezTo>
                  <a:cubicBezTo>
                    <a:pt x="8739" y="9708"/>
                    <a:pt x="8555" y="9708"/>
                    <a:pt x="8522" y="9791"/>
                  </a:cubicBezTo>
                  <a:cubicBezTo>
                    <a:pt x="8505" y="9808"/>
                    <a:pt x="8505" y="9842"/>
                    <a:pt x="8522" y="9858"/>
                  </a:cubicBezTo>
                  <a:cubicBezTo>
                    <a:pt x="8605" y="10025"/>
                    <a:pt x="8722" y="10794"/>
                    <a:pt x="8522" y="10911"/>
                  </a:cubicBezTo>
                  <a:cubicBezTo>
                    <a:pt x="8473" y="10934"/>
                    <a:pt x="8429" y="10941"/>
                    <a:pt x="8387" y="10941"/>
                  </a:cubicBezTo>
                  <a:cubicBezTo>
                    <a:pt x="8314" y="10941"/>
                    <a:pt x="8249" y="10918"/>
                    <a:pt x="8180" y="10918"/>
                  </a:cubicBezTo>
                  <a:cubicBezTo>
                    <a:pt x="8117" y="10918"/>
                    <a:pt x="8051" y="10937"/>
                    <a:pt x="7971" y="11011"/>
                  </a:cubicBezTo>
                  <a:cubicBezTo>
                    <a:pt x="7753" y="11195"/>
                    <a:pt x="7486" y="11312"/>
                    <a:pt x="7185" y="11329"/>
                  </a:cubicBezTo>
                  <a:cubicBezTo>
                    <a:pt x="7178" y="11329"/>
                    <a:pt x="7171" y="11329"/>
                    <a:pt x="7164" y="11329"/>
                  </a:cubicBezTo>
                  <a:cubicBezTo>
                    <a:pt x="6951" y="11329"/>
                    <a:pt x="6702" y="11091"/>
                    <a:pt x="6751" y="10978"/>
                  </a:cubicBezTo>
                  <a:cubicBezTo>
                    <a:pt x="6801" y="10861"/>
                    <a:pt x="7052" y="10861"/>
                    <a:pt x="7052" y="10694"/>
                  </a:cubicBezTo>
                  <a:cubicBezTo>
                    <a:pt x="7052" y="10510"/>
                    <a:pt x="7369" y="10460"/>
                    <a:pt x="7169" y="10309"/>
                  </a:cubicBezTo>
                  <a:cubicBezTo>
                    <a:pt x="6968" y="10142"/>
                    <a:pt x="6834" y="10159"/>
                    <a:pt x="6951" y="9992"/>
                  </a:cubicBezTo>
                  <a:cubicBezTo>
                    <a:pt x="7068" y="9825"/>
                    <a:pt x="6751" y="9725"/>
                    <a:pt x="6901" y="9641"/>
                  </a:cubicBezTo>
                  <a:cubicBezTo>
                    <a:pt x="6931" y="9629"/>
                    <a:pt x="6960" y="9625"/>
                    <a:pt x="6989" y="9625"/>
                  </a:cubicBezTo>
                  <a:cubicBezTo>
                    <a:pt x="7086" y="9625"/>
                    <a:pt x="7182" y="9674"/>
                    <a:pt x="7274" y="9674"/>
                  </a:cubicBezTo>
                  <a:cubicBezTo>
                    <a:pt x="7312" y="9674"/>
                    <a:pt x="7349" y="9665"/>
                    <a:pt x="7386" y="9641"/>
                  </a:cubicBezTo>
                  <a:cubicBezTo>
                    <a:pt x="7536" y="9558"/>
                    <a:pt x="7753" y="9574"/>
                    <a:pt x="7753" y="9457"/>
                  </a:cubicBezTo>
                  <a:cubicBezTo>
                    <a:pt x="7753" y="9357"/>
                    <a:pt x="7536" y="9424"/>
                    <a:pt x="7536" y="9257"/>
                  </a:cubicBezTo>
                  <a:cubicBezTo>
                    <a:pt x="7546" y="9154"/>
                    <a:pt x="7644" y="9115"/>
                    <a:pt x="7761" y="9115"/>
                  </a:cubicBezTo>
                  <a:cubicBezTo>
                    <a:pt x="7835" y="9115"/>
                    <a:pt x="7916" y="9131"/>
                    <a:pt x="7987" y="9157"/>
                  </a:cubicBezTo>
                  <a:lnTo>
                    <a:pt x="8054" y="9157"/>
                  </a:lnTo>
                  <a:cubicBezTo>
                    <a:pt x="8179" y="9157"/>
                    <a:pt x="8333" y="9016"/>
                    <a:pt x="8479" y="9016"/>
                  </a:cubicBezTo>
                  <a:close/>
                  <a:moveTo>
                    <a:pt x="9955" y="6664"/>
                  </a:moveTo>
                  <a:cubicBezTo>
                    <a:pt x="9966" y="6664"/>
                    <a:pt x="9978" y="6670"/>
                    <a:pt x="9992" y="6684"/>
                  </a:cubicBezTo>
                  <a:cubicBezTo>
                    <a:pt x="10093" y="6767"/>
                    <a:pt x="9925" y="6867"/>
                    <a:pt x="9942" y="6951"/>
                  </a:cubicBezTo>
                  <a:cubicBezTo>
                    <a:pt x="9942" y="7051"/>
                    <a:pt x="9708" y="7285"/>
                    <a:pt x="9591" y="7319"/>
                  </a:cubicBezTo>
                  <a:cubicBezTo>
                    <a:pt x="9507" y="7361"/>
                    <a:pt x="9576" y="7485"/>
                    <a:pt x="9679" y="7485"/>
                  </a:cubicBezTo>
                  <a:cubicBezTo>
                    <a:pt x="9699" y="7485"/>
                    <a:pt x="9720" y="7480"/>
                    <a:pt x="9742" y="7469"/>
                  </a:cubicBezTo>
                  <a:cubicBezTo>
                    <a:pt x="9799" y="7440"/>
                    <a:pt x="9962" y="7424"/>
                    <a:pt x="10129" y="7424"/>
                  </a:cubicBezTo>
                  <a:cubicBezTo>
                    <a:pt x="10349" y="7424"/>
                    <a:pt x="10577" y="7453"/>
                    <a:pt x="10577" y="7519"/>
                  </a:cubicBezTo>
                  <a:cubicBezTo>
                    <a:pt x="10577" y="7619"/>
                    <a:pt x="10393" y="8187"/>
                    <a:pt x="10243" y="8304"/>
                  </a:cubicBezTo>
                  <a:cubicBezTo>
                    <a:pt x="10082" y="8401"/>
                    <a:pt x="9984" y="8589"/>
                    <a:pt x="10065" y="8589"/>
                  </a:cubicBezTo>
                  <a:cubicBezTo>
                    <a:pt x="10068" y="8589"/>
                    <a:pt x="10072" y="8589"/>
                    <a:pt x="10076" y="8588"/>
                  </a:cubicBezTo>
                  <a:cubicBezTo>
                    <a:pt x="10129" y="8588"/>
                    <a:pt x="10209" y="8565"/>
                    <a:pt x="10288" y="8565"/>
                  </a:cubicBezTo>
                  <a:cubicBezTo>
                    <a:pt x="10359" y="8565"/>
                    <a:pt x="10429" y="8584"/>
                    <a:pt x="10477" y="8655"/>
                  </a:cubicBezTo>
                  <a:cubicBezTo>
                    <a:pt x="10594" y="8806"/>
                    <a:pt x="10744" y="8705"/>
                    <a:pt x="10778" y="8889"/>
                  </a:cubicBezTo>
                  <a:cubicBezTo>
                    <a:pt x="10828" y="9056"/>
                    <a:pt x="10861" y="9374"/>
                    <a:pt x="11078" y="9424"/>
                  </a:cubicBezTo>
                  <a:cubicBezTo>
                    <a:pt x="11312" y="9474"/>
                    <a:pt x="11446" y="9908"/>
                    <a:pt x="11413" y="9975"/>
                  </a:cubicBezTo>
                  <a:cubicBezTo>
                    <a:pt x="11429" y="10076"/>
                    <a:pt x="11479" y="10176"/>
                    <a:pt x="11563" y="10226"/>
                  </a:cubicBezTo>
                  <a:cubicBezTo>
                    <a:pt x="11646" y="10243"/>
                    <a:pt x="11496" y="10343"/>
                    <a:pt x="11563" y="10477"/>
                  </a:cubicBezTo>
                  <a:cubicBezTo>
                    <a:pt x="11598" y="10537"/>
                    <a:pt x="11646" y="10566"/>
                    <a:pt x="11689" y="10566"/>
                  </a:cubicBezTo>
                  <a:cubicBezTo>
                    <a:pt x="11729" y="10566"/>
                    <a:pt x="11764" y="10541"/>
                    <a:pt x="11780" y="10493"/>
                  </a:cubicBezTo>
                  <a:cubicBezTo>
                    <a:pt x="11792" y="10470"/>
                    <a:pt x="11825" y="10459"/>
                    <a:pt x="11868" y="10459"/>
                  </a:cubicBezTo>
                  <a:cubicBezTo>
                    <a:pt x="12010" y="10459"/>
                    <a:pt x="12265" y="10574"/>
                    <a:pt x="12265" y="10727"/>
                  </a:cubicBezTo>
                  <a:cubicBezTo>
                    <a:pt x="12248" y="10928"/>
                    <a:pt x="12031" y="11028"/>
                    <a:pt x="11880" y="11162"/>
                  </a:cubicBezTo>
                  <a:cubicBezTo>
                    <a:pt x="11754" y="11288"/>
                    <a:pt x="11717" y="11430"/>
                    <a:pt x="11828" y="11430"/>
                  </a:cubicBezTo>
                  <a:cubicBezTo>
                    <a:pt x="11834" y="11430"/>
                    <a:pt x="11840" y="11430"/>
                    <a:pt x="11847" y="11429"/>
                  </a:cubicBezTo>
                  <a:cubicBezTo>
                    <a:pt x="11877" y="11425"/>
                    <a:pt x="11909" y="11423"/>
                    <a:pt x="11939" y="11423"/>
                  </a:cubicBezTo>
                  <a:cubicBezTo>
                    <a:pt x="12042" y="11423"/>
                    <a:pt x="12125" y="11448"/>
                    <a:pt x="12047" y="11512"/>
                  </a:cubicBezTo>
                  <a:cubicBezTo>
                    <a:pt x="11864" y="11663"/>
                    <a:pt x="11646" y="11746"/>
                    <a:pt x="11413" y="11780"/>
                  </a:cubicBezTo>
                  <a:cubicBezTo>
                    <a:pt x="11245" y="11780"/>
                    <a:pt x="11078" y="11813"/>
                    <a:pt x="10911" y="11880"/>
                  </a:cubicBezTo>
                  <a:cubicBezTo>
                    <a:pt x="10906" y="11883"/>
                    <a:pt x="10900" y="11884"/>
                    <a:pt x="10893" y="11884"/>
                  </a:cubicBezTo>
                  <a:cubicBezTo>
                    <a:pt x="10824" y="11884"/>
                    <a:pt x="10679" y="11766"/>
                    <a:pt x="10598" y="11766"/>
                  </a:cubicBezTo>
                  <a:cubicBezTo>
                    <a:pt x="10583" y="11766"/>
                    <a:pt x="10570" y="11770"/>
                    <a:pt x="10560" y="11780"/>
                  </a:cubicBezTo>
                  <a:cubicBezTo>
                    <a:pt x="10482" y="11845"/>
                    <a:pt x="10382" y="11891"/>
                    <a:pt x="10286" y="11891"/>
                  </a:cubicBezTo>
                  <a:cubicBezTo>
                    <a:pt x="10260" y="11891"/>
                    <a:pt x="10235" y="11887"/>
                    <a:pt x="10210" y="11880"/>
                  </a:cubicBezTo>
                  <a:cubicBezTo>
                    <a:pt x="10194" y="11879"/>
                    <a:pt x="10180" y="11878"/>
                    <a:pt x="10166" y="11878"/>
                  </a:cubicBezTo>
                  <a:cubicBezTo>
                    <a:pt x="10041" y="11878"/>
                    <a:pt x="9967" y="11932"/>
                    <a:pt x="9898" y="11932"/>
                  </a:cubicBezTo>
                  <a:cubicBezTo>
                    <a:pt x="9891" y="11932"/>
                    <a:pt x="9883" y="11932"/>
                    <a:pt x="9875" y="11930"/>
                  </a:cubicBezTo>
                  <a:cubicBezTo>
                    <a:pt x="9872" y="11930"/>
                    <a:pt x="9870" y="11929"/>
                    <a:pt x="9867" y="11929"/>
                  </a:cubicBezTo>
                  <a:cubicBezTo>
                    <a:pt x="9793" y="11929"/>
                    <a:pt x="9773" y="12132"/>
                    <a:pt x="9685" y="12132"/>
                  </a:cubicBezTo>
                  <a:cubicBezTo>
                    <a:pt x="9682" y="12132"/>
                    <a:pt x="9678" y="12131"/>
                    <a:pt x="9675" y="12131"/>
                  </a:cubicBezTo>
                  <a:cubicBezTo>
                    <a:pt x="9585" y="12118"/>
                    <a:pt x="9545" y="12037"/>
                    <a:pt x="9448" y="12037"/>
                  </a:cubicBezTo>
                  <a:cubicBezTo>
                    <a:pt x="9419" y="12037"/>
                    <a:pt x="9384" y="12044"/>
                    <a:pt x="9341" y="12064"/>
                  </a:cubicBezTo>
                  <a:cubicBezTo>
                    <a:pt x="9176" y="12132"/>
                    <a:pt x="9090" y="12269"/>
                    <a:pt x="9037" y="12269"/>
                  </a:cubicBezTo>
                  <a:cubicBezTo>
                    <a:pt x="9025" y="12269"/>
                    <a:pt x="9015" y="12262"/>
                    <a:pt x="9006" y="12248"/>
                  </a:cubicBezTo>
                  <a:cubicBezTo>
                    <a:pt x="8906" y="12131"/>
                    <a:pt x="9441" y="11629"/>
                    <a:pt x="9575" y="11546"/>
                  </a:cubicBezTo>
                  <a:cubicBezTo>
                    <a:pt x="9611" y="11523"/>
                    <a:pt x="9653" y="11516"/>
                    <a:pt x="9699" y="11516"/>
                  </a:cubicBezTo>
                  <a:cubicBezTo>
                    <a:pt x="9764" y="11516"/>
                    <a:pt x="9835" y="11530"/>
                    <a:pt x="9903" y="11530"/>
                  </a:cubicBezTo>
                  <a:cubicBezTo>
                    <a:pt x="9965" y="11530"/>
                    <a:pt x="10024" y="11519"/>
                    <a:pt x="10076" y="11479"/>
                  </a:cubicBezTo>
                  <a:cubicBezTo>
                    <a:pt x="10185" y="11394"/>
                    <a:pt x="10215" y="11336"/>
                    <a:pt x="10153" y="11336"/>
                  </a:cubicBezTo>
                  <a:cubicBezTo>
                    <a:pt x="10129" y="11336"/>
                    <a:pt x="10093" y="11344"/>
                    <a:pt x="10042" y="11362"/>
                  </a:cubicBezTo>
                  <a:cubicBezTo>
                    <a:pt x="9999" y="11380"/>
                    <a:pt x="9960" y="11387"/>
                    <a:pt x="9924" y="11387"/>
                  </a:cubicBezTo>
                  <a:cubicBezTo>
                    <a:pt x="9794" y="11387"/>
                    <a:pt x="9702" y="11295"/>
                    <a:pt x="9558" y="11295"/>
                  </a:cubicBezTo>
                  <a:cubicBezTo>
                    <a:pt x="9431" y="11295"/>
                    <a:pt x="9410" y="11218"/>
                    <a:pt x="9356" y="11218"/>
                  </a:cubicBezTo>
                  <a:cubicBezTo>
                    <a:pt x="9339" y="11218"/>
                    <a:pt x="9318" y="11225"/>
                    <a:pt x="9291" y="11245"/>
                  </a:cubicBezTo>
                  <a:cubicBezTo>
                    <a:pt x="9271" y="11259"/>
                    <a:pt x="9246" y="11265"/>
                    <a:pt x="9220" y="11265"/>
                  </a:cubicBezTo>
                  <a:cubicBezTo>
                    <a:pt x="9088" y="11265"/>
                    <a:pt x="8915" y="11117"/>
                    <a:pt x="9123" y="11061"/>
                  </a:cubicBezTo>
                  <a:cubicBezTo>
                    <a:pt x="9374" y="10978"/>
                    <a:pt x="9558" y="10844"/>
                    <a:pt x="9558" y="10744"/>
                  </a:cubicBezTo>
                  <a:cubicBezTo>
                    <a:pt x="9541" y="10644"/>
                    <a:pt x="9307" y="10660"/>
                    <a:pt x="9291" y="10577"/>
                  </a:cubicBezTo>
                  <a:cubicBezTo>
                    <a:pt x="9274" y="10493"/>
                    <a:pt x="9474" y="10393"/>
                    <a:pt x="9424" y="10293"/>
                  </a:cubicBezTo>
                  <a:cubicBezTo>
                    <a:pt x="9390" y="10236"/>
                    <a:pt x="9456" y="10195"/>
                    <a:pt x="9507" y="10195"/>
                  </a:cubicBezTo>
                  <a:cubicBezTo>
                    <a:pt x="9531" y="10195"/>
                    <a:pt x="9552" y="10204"/>
                    <a:pt x="9558" y="10226"/>
                  </a:cubicBezTo>
                  <a:cubicBezTo>
                    <a:pt x="9566" y="10259"/>
                    <a:pt x="9671" y="10280"/>
                    <a:pt x="9779" y="10280"/>
                  </a:cubicBezTo>
                  <a:cubicBezTo>
                    <a:pt x="9888" y="10280"/>
                    <a:pt x="10001" y="10259"/>
                    <a:pt x="10026" y="10209"/>
                  </a:cubicBezTo>
                  <a:cubicBezTo>
                    <a:pt x="10059" y="10109"/>
                    <a:pt x="10009" y="9908"/>
                    <a:pt x="10059" y="9791"/>
                  </a:cubicBezTo>
                  <a:cubicBezTo>
                    <a:pt x="10126" y="9691"/>
                    <a:pt x="10076" y="9675"/>
                    <a:pt x="9942" y="9624"/>
                  </a:cubicBezTo>
                  <a:cubicBezTo>
                    <a:pt x="9809" y="9608"/>
                    <a:pt x="9758" y="9441"/>
                    <a:pt x="9875" y="9357"/>
                  </a:cubicBezTo>
                  <a:cubicBezTo>
                    <a:pt x="9946" y="9263"/>
                    <a:pt x="9934" y="9153"/>
                    <a:pt x="9863" y="9153"/>
                  </a:cubicBezTo>
                  <a:cubicBezTo>
                    <a:pt x="9833" y="9153"/>
                    <a:pt x="9792" y="9173"/>
                    <a:pt x="9742" y="9223"/>
                  </a:cubicBezTo>
                  <a:cubicBezTo>
                    <a:pt x="9659" y="9306"/>
                    <a:pt x="9480" y="9343"/>
                    <a:pt x="9333" y="9343"/>
                  </a:cubicBezTo>
                  <a:cubicBezTo>
                    <a:pt x="9213" y="9343"/>
                    <a:pt x="9114" y="9319"/>
                    <a:pt x="9107" y="9274"/>
                  </a:cubicBezTo>
                  <a:cubicBezTo>
                    <a:pt x="9090" y="9173"/>
                    <a:pt x="9341" y="8956"/>
                    <a:pt x="9257" y="8822"/>
                  </a:cubicBezTo>
                  <a:cubicBezTo>
                    <a:pt x="9190" y="8689"/>
                    <a:pt x="9307" y="8522"/>
                    <a:pt x="9224" y="8505"/>
                  </a:cubicBezTo>
                  <a:cubicBezTo>
                    <a:pt x="9222" y="8505"/>
                    <a:pt x="9220" y="8504"/>
                    <a:pt x="9218" y="8504"/>
                  </a:cubicBezTo>
                  <a:cubicBezTo>
                    <a:pt x="9143" y="8504"/>
                    <a:pt x="9201" y="8823"/>
                    <a:pt x="8973" y="8856"/>
                  </a:cubicBezTo>
                  <a:cubicBezTo>
                    <a:pt x="8957" y="8859"/>
                    <a:pt x="8943" y="8861"/>
                    <a:pt x="8930" y="8861"/>
                  </a:cubicBezTo>
                  <a:cubicBezTo>
                    <a:pt x="8756" y="8861"/>
                    <a:pt x="8865" y="8584"/>
                    <a:pt x="8805" y="8584"/>
                  </a:cubicBezTo>
                  <a:cubicBezTo>
                    <a:pt x="8801" y="8584"/>
                    <a:pt x="8796" y="8585"/>
                    <a:pt x="8789" y="8588"/>
                  </a:cubicBezTo>
                  <a:cubicBezTo>
                    <a:pt x="8713" y="8626"/>
                    <a:pt x="8570" y="8751"/>
                    <a:pt x="8505" y="8751"/>
                  </a:cubicBezTo>
                  <a:cubicBezTo>
                    <a:pt x="8485" y="8751"/>
                    <a:pt x="8472" y="8738"/>
                    <a:pt x="8472" y="8705"/>
                  </a:cubicBezTo>
                  <a:cubicBezTo>
                    <a:pt x="8472" y="8572"/>
                    <a:pt x="8856" y="8555"/>
                    <a:pt x="8839" y="8421"/>
                  </a:cubicBezTo>
                  <a:cubicBezTo>
                    <a:pt x="8823" y="8288"/>
                    <a:pt x="8555" y="8371"/>
                    <a:pt x="8589" y="8187"/>
                  </a:cubicBezTo>
                  <a:cubicBezTo>
                    <a:pt x="8622" y="8004"/>
                    <a:pt x="8940" y="7870"/>
                    <a:pt x="8756" y="7853"/>
                  </a:cubicBezTo>
                  <a:cubicBezTo>
                    <a:pt x="8589" y="7837"/>
                    <a:pt x="8305" y="7686"/>
                    <a:pt x="8438" y="7586"/>
                  </a:cubicBezTo>
                  <a:cubicBezTo>
                    <a:pt x="8476" y="7553"/>
                    <a:pt x="8510" y="7540"/>
                    <a:pt x="8541" y="7540"/>
                  </a:cubicBezTo>
                  <a:cubicBezTo>
                    <a:pt x="8618" y="7540"/>
                    <a:pt x="8675" y="7622"/>
                    <a:pt x="8722" y="7669"/>
                  </a:cubicBezTo>
                  <a:cubicBezTo>
                    <a:pt x="8735" y="7686"/>
                    <a:pt x="8751" y="7694"/>
                    <a:pt x="8766" y="7694"/>
                  </a:cubicBezTo>
                  <a:cubicBezTo>
                    <a:pt x="8813" y="7694"/>
                    <a:pt x="8860" y="7628"/>
                    <a:pt x="8823" y="7553"/>
                  </a:cubicBezTo>
                  <a:cubicBezTo>
                    <a:pt x="8789" y="7452"/>
                    <a:pt x="9040" y="7369"/>
                    <a:pt x="9040" y="7252"/>
                  </a:cubicBezTo>
                  <a:cubicBezTo>
                    <a:pt x="9040" y="7125"/>
                    <a:pt x="9100" y="6865"/>
                    <a:pt x="9275" y="6865"/>
                  </a:cubicBezTo>
                  <a:cubicBezTo>
                    <a:pt x="9286" y="6865"/>
                    <a:pt x="9296" y="6866"/>
                    <a:pt x="9307" y="6867"/>
                  </a:cubicBezTo>
                  <a:cubicBezTo>
                    <a:pt x="9391" y="6893"/>
                    <a:pt x="9474" y="6905"/>
                    <a:pt x="9558" y="6905"/>
                  </a:cubicBezTo>
                  <a:cubicBezTo>
                    <a:pt x="9641" y="6905"/>
                    <a:pt x="9725" y="6893"/>
                    <a:pt x="9809" y="6867"/>
                  </a:cubicBezTo>
                  <a:cubicBezTo>
                    <a:pt x="9878" y="6812"/>
                    <a:pt x="9901" y="6664"/>
                    <a:pt x="9955" y="6664"/>
                  </a:cubicBezTo>
                  <a:close/>
                  <a:moveTo>
                    <a:pt x="15723" y="16224"/>
                  </a:moveTo>
                  <a:cubicBezTo>
                    <a:pt x="15790" y="16241"/>
                    <a:pt x="15824" y="17043"/>
                    <a:pt x="15623" y="17060"/>
                  </a:cubicBezTo>
                  <a:cubicBezTo>
                    <a:pt x="15617" y="17061"/>
                    <a:pt x="15611" y="17061"/>
                    <a:pt x="15604" y="17061"/>
                  </a:cubicBezTo>
                  <a:cubicBezTo>
                    <a:pt x="15412" y="17061"/>
                    <a:pt x="15245" y="16572"/>
                    <a:pt x="15439" y="16475"/>
                  </a:cubicBezTo>
                  <a:cubicBezTo>
                    <a:pt x="15623" y="16358"/>
                    <a:pt x="15657" y="16224"/>
                    <a:pt x="15723" y="16224"/>
                  </a:cubicBezTo>
                  <a:close/>
                  <a:moveTo>
                    <a:pt x="12842" y="17931"/>
                  </a:moveTo>
                  <a:cubicBezTo>
                    <a:pt x="12897" y="17931"/>
                    <a:pt x="12940" y="17957"/>
                    <a:pt x="12950" y="18029"/>
                  </a:cubicBezTo>
                  <a:cubicBezTo>
                    <a:pt x="12970" y="18161"/>
                    <a:pt x="12898" y="18225"/>
                    <a:pt x="12793" y="18225"/>
                  </a:cubicBezTo>
                  <a:cubicBezTo>
                    <a:pt x="12725" y="18225"/>
                    <a:pt x="12644" y="18198"/>
                    <a:pt x="12565" y="18146"/>
                  </a:cubicBezTo>
                  <a:cubicBezTo>
                    <a:pt x="12494" y="18098"/>
                    <a:pt x="12704" y="17931"/>
                    <a:pt x="12842" y="17931"/>
                  </a:cubicBezTo>
                  <a:close/>
                  <a:moveTo>
                    <a:pt x="15639" y="17274"/>
                  </a:moveTo>
                  <a:cubicBezTo>
                    <a:pt x="15777" y="17274"/>
                    <a:pt x="15925" y="17356"/>
                    <a:pt x="15890" y="17494"/>
                  </a:cubicBezTo>
                  <a:cubicBezTo>
                    <a:pt x="15824" y="17695"/>
                    <a:pt x="15907" y="18129"/>
                    <a:pt x="15807" y="18229"/>
                  </a:cubicBezTo>
                  <a:cubicBezTo>
                    <a:pt x="15723" y="18346"/>
                    <a:pt x="15657" y="18279"/>
                    <a:pt x="15489" y="18430"/>
                  </a:cubicBezTo>
                  <a:cubicBezTo>
                    <a:pt x="15463" y="18456"/>
                    <a:pt x="15439" y="18467"/>
                    <a:pt x="15418" y="18467"/>
                  </a:cubicBezTo>
                  <a:cubicBezTo>
                    <a:pt x="15314" y="18467"/>
                    <a:pt x="15264" y="18203"/>
                    <a:pt x="15306" y="17995"/>
                  </a:cubicBezTo>
                  <a:cubicBezTo>
                    <a:pt x="15372" y="17728"/>
                    <a:pt x="15055" y="17544"/>
                    <a:pt x="15139" y="17411"/>
                  </a:cubicBezTo>
                  <a:cubicBezTo>
                    <a:pt x="15158" y="17382"/>
                    <a:pt x="15181" y="17374"/>
                    <a:pt x="15209" y="17374"/>
                  </a:cubicBezTo>
                  <a:cubicBezTo>
                    <a:pt x="15243" y="17374"/>
                    <a:pt x="15282" y="17386"/>
                    <a:pt x="15327" y="17386"/>
                  </a:cubicBezTo>
                  <a:cubicBezTo>
                    <a:pt x="15371" y="17386"/>
                    <a:pt x="15420" y="17374"/>
                    <a:pt x="15473" y="17327"/>
                  </a:cubicBezTo>
                  <a:cubicBezTo>
                    <a:pt x="15514" y="17291"/>
                    <a:pt x="15576" y="17274"/>
                    <a:pt x="15639" y="17274"/>
                  </a:cubicBezTo>
                  <a:close/>
                  <a:moveTo>
                    <a:pt x="18240" y="18818"/>
                  </a:moveTo>
                  <a:cubicBezTo>
                    <a:pt x="18356" y="18818"/>
                    <a:pt x="18403" y="18853"/>
                    <a:pt x="18380" y="18864"/>
                  </a:cubicBezTo>
                  <a:cubicBezTo>
                    <a:pt x="18363" y="18898"/>
                    <a:pt x="18163" y="19115"/>
                    <a:pt x="18196" y="19282"/>
                  </a:cubicBezTo>
                  <a:cubicBezTo>
                    <a:pt x="18230" y="19466"/>
                    <a:pt x="18213" y="19599"/>
                    <a:pt x="18079" y="19599"/>
                  </a:cubicBezTo>
                  <a:cubicBezTo>
                    <a:pt x="17946" y="19583"/>
                    <a:pt x="17895" y="19365"/>
                    <a:pt x="17561" y="19282"/>
                  </a:cubicBezTo>
                  <a:cubicBezTo>
                    <a:pt x="17244" y="19182"/>
                    <a:pt x="17127" y="19098"/>
                    <a:pt x="17110" y="19015"/>
                  </a:cubicBezTo>
                  <a:cubicBezTo>
                    <a:pt x="17084" y="18935"/>
                    <a:pt x="17237" y="18823"/>
                    <a:pt x="17385" y="18823"/>
                  </a:cubicBezTo>
                  <a:cubicBezTo>
                    <a:pt x="17423" y="18823"/>
                    <a:pt x="17460" y="18830"/>
                    <a:pt x="17494" y="18847"/>
                  </a:cubicBezTo>
                  <a:lnTo>
                    <a:pt x="17478" y="18847"/>
                  </a:lnTo>
                  <a:cubicBezTo>
                    <a:pt x="17551" y="18884"/>
                    <a:pt x="17615" y="18898"/>
                    <a:pt x="17686" y="18898"/>
                  </a:cubicBezTo>
                  <a:cubicBezTo>
                    <a:pt x="17777" y="18898"/>
                    <a:pt x="17879" y="18876"/>
                    <a:pt x="18029" y="18847"/>
                  </a:cubicBezTo>
                  <a:cubicBezTo>
                    <a:pt x="18115" y="18826"/>
                    <a:pt x="18185" y="18818"/>
                    <a:pt x="18240" y="18818"/>
                  </a:cubicBezTo>
                  <a:close/>
                  <a:moveTo>
                    <a:pt x="22010" y="20133"/>
                  </a:moveTo>
                  <a:cubicBezTo>
                    <a:pt x="22045" y="20133"/>
                    <a:pt x="22078" y="20143"/>
                    <a:pt x="22106" y="20167"/>
                  </a:cubicBezTo>
                  <a:lnTo>
                    <a:pt x="22089" y="20167"/>
                  </a:lnTo>
                  <a:cubicBezTo>
                    <a:pt x="22151" y="20229"/>
                    <a:pt x="22285" y="20241"/>
                    <a:pt x="22423" y="20241"/>
                  </a:cubicBezTo>
                  <a:cubicBezTo>
                    <a:pt x="22514" y="20241"/>
                    <a:pt x="22606" y="20236"/>
                    <a:pt x="22679" y="20236"/>
                  </a:cubicBezTo>
                  <a:cubicBezTo>
                    <a:pt x="22737" y="20236"/>
                    <a:pt x="22784" y="20239"/>
                    <a:pt x="22808" y="20251"/>
                  </a:cubicBezTo>
                  <a:cubicBezTo>
                    <a:pt x="22832" y="20267"/>
                    <a:pt x="22859" y="20272"/>
                    <a:pt x="22888" y="20272"/>
                  </a:cubicBezTo>
                  <a:cubicBezTo>
                    <a:pt x="22951" y="20272"/>
                    <a:pt x="23017" y="20246"/>
                    <a:pt x="23057" y="20246"/>
                  </a:cubicBezTo>
                  <a:cubicBezTo>
                    <a:pt x="23075" y="20246"/>
                    <a:pt x="23088" y="20252"/>
                    <a:pt x="23092" y="20268"/>
                  </a:cubicBezTo>
                  <a:cubicBezTo>
                    <a:pt x="23092" y="20335"/>
                    <a:pt x="22741" y="20468"/>
                    <a:pt x="22474" y="20468"/>
                  </a:cubicBezTo>
                  <a:cubicBezTo>
                    <a:pt x="22256" y="20418"/>
                    <a:pt x="22039" y="20368"/>
                    <a:pt x="21822" y="20284"/>
                  </a:cubicBezTo>
                  <a:cubicBezTo>
                    <a:pt x="21743" y="20271"/>
                    <a:pt x="21882" y="20133"/>
                    <a:pt x="22010" y="20133"/>
                  </a:cubicBezTo>
                  <a:close/>
                  <a:moveTo>
                    <a:pt x="26767" y="20038"/>
                  </a:moveTo>
                  <a:cubicBezTo>
                    <a:pt x="26820" y="20038"/>
                    <a:pt x="26826" y="20113"/>
                    <a:pt x="26701" y="20151"/>
                  </a:cubicBezTo>
                  <a:cubicBezTo>
                    <a:pt x="26534" y="20218"/>
                    <a:pt x="26450" y="20368"/>
                    <a:pt x="26467" y="20435"/>
                  </a:cubicBezTo>
                  <a:cubicBezTo>
                    <a:pt x="26480" y="20498"/>
                    <a:pt x="26250" y="20630"/>
                    <a:pt x="26037" y="20630"/>
                  </a:cubicBezTo>
                  <a:cubicBezTo>
                    <a:pt x="25970" y="20630"/>
                    <a:pt x="25904" y="20617"/>
                    <a:pt x="25849" y="20585"/>
                  </a:cubicBezTo>
                  <a:cubicBezTo>
                    <a:pt x="25682" y="20468"/>
                    <a:pt x="25765" y="20268"/>
                    <a:pt x="26066" y="20268"/>
                  </a:cubicBezTo>
                  <a:cubicBezTo>
                    <a:pt x="26283" y="20268"/>
                    <a:pt x="26517" y="20201"/>
                    <a:pt x="26701" y="20067"/>
                  </a:cubicBezTo>
                  <a:cubicBezTo>
                    <a:pt x="26726" y="20046"/>
                    <a:pt x="26749" y="20038"/>
                    <a:pt x="26767" y="20038"/>
                  </a:cubicBezTo>
                  <a:close/>
                  <a:moveTo>
                    <a:pt x="18430" y="0"/>
                  </a:moveTo>
                  <a:lnTo>
                    <a:pt x="18430" y="0"/>
                  </a:lnTo>
                  <a:cubicBezTo>
                    <a:pt x="11763" y="618"/>
                    <a:pt x="5899" y="4645"/>
                    <a:pt x="2958" y="10644"/>
                  </a:cubicBezTo>
                  <a:cubicBezTo>
                    <a:pt x="1" y="16659"/>
                    <a:pt x="368" y="23760"/>
                    <a:pt x="3944" y="29407"/>
                  </a:cubicBezTo>
                  <a:cubicBezTo>
                    <a:pt x="3944" y="29391"/>
                    <a:pt x="3944" y="29374"/>
                    <a:pt x="3961" y="29357"/>
                  </a:cubicBezTo>
                  <a:cubicBezTo>
                    <a:pt x="4044" y="29207"/>
                    <a:pt x="4311" y="28756"/>
                    <a:pt x="4094" y="28472"/>
                  </a:cubicBezTo>
                  <a:cubicBezTo>
                    <a:pt x="3894" y="28188"/>
                    <a:pt x="4144" y="27904"/>
                    <a:pt x="3994" y="27753"/>
                  </a:cubicBezTo>
                  <a:cubicBezTo>
                    <a:pt x="3894" y="27636"/>
                    <a:pt x="3727" y="27536"/>
                    <a:pt x="3743" y="27235"/>
                  </a:cubicBezTo>
                  <a:cubicBezTo>
                    <a:pt x="3760" y="27101"/>
                    <a:pt x="3810" y="26951"/>
                    <a:pt x="3877" y="26817"/>
                  </a:cubicBezTo>
                  <a:cubicBezTo>
                    <a:pt x="4178" y="26183"/>
                    <a:pt x="4646" y="25715"/>
                    <a:pt x="4679" y="25414"/>
                  </a:cubicBezTo>
                  <a:cubicBezTo>
                    <a:pt x="4696" y="25113"/>
                    <a:pt x="5197" y="24812"/>
                    <a:pt x="5264" y="24595"/>
                  </a:cubicBezTo>
                  <a:cubicBezTo>
                    <a:pt x="5314" y="24428"/>
                    <a:pt x="5397" y="24294"/>
                    <a:pt x="5514" y="24178"/>
                  </a:cubicBezTo>
                  <a:cubicBezTo>
                    <a:pt x="5598" y="24094"/>
                    <a:pt x="5715" y="24027"/>
                    <a:pt x="5849" y="24010"/>
                  </a:cubicBezTo>
                  <a:cubicBezTo>
                    <a:pt x="6199" y="23960"/>
                    <a:pt x="6283" y="23710"/>
                    <a:pt x="6500" y="23576"/>
                  </a:cubicBezTo>
                  <a:cubicBezTo>
                    <a:pt x="6734" y="23442"/>
                    <a:pt x="7135" y="22974"/>
                    <a:pt x="7035" y="22824"/>
                  </a:cubicBezTo>
                  <a:cubicBezTo>
                    <a:pt x="6935" y="22690"/>
                    <a:pt x="6868" y="22273"/>
                    <a:pt x="7035" y="22139"/>
                  </a:cubicBezTo>
                  <a:cubicBezTo>
                    <a:pt x="7202" y="22022"/>
                    <a:pt x="7152" y="21838"/>
                    <a:pt x="7286" y="21721"/>
                  </a:cubicBezTo>
                  <a:cubicBezTo>
                    <a:pt x="7419" y="21621"/>
                    <a:pt x="7453" y="21337"/>
                    <a:pt x="7620" y="21337"/>
                  </a:cubicBezTo>
                  <a:cubicBezTo>
                    <a:pt x="7887" y="21320"/>
                    <a:pt x="8138" y="21203"/>
                    <a:pt x="8305" y="21020"/>
                  </a:cubicBezTo>
                  <a:cubicBezTo>
                    <a:pt x="8438" y="20819"/>
                    <a:pt x="8672" y="20151"/>
                    <a:pt x="8806" y="20101"/>
                  </a:cubicBezTo>
                  <a:cubicBezTo>
                    <a:pt x="8840" y="20084"/>
                    <a:pt x="8873" y="20075"/>
                    <a:pt x="8906" y="20075"/>
                  </a:cubicBezTo>
                  <a:cubicBezTo>
                    <a:pt x="9002" y="20075"/>
                    <a:pt x="9099" y="20147"/>
                    <a:pt x="9224" y="20284"/>
                  </a:cubicBezTo>
                  <a:cubicBezTo>
                    <a:pt x="9301" y="20377"/>
                    <a:pt x="9421" y="20402"/>
                    <a:pt x="9550" y="20402"/>
                  </a:cubicBezTo>
                  <a:cubicBezTo>
                    <a:pt x="9702" y="20402"/>
                    <a:pt x="9866" y="20368"/>
                    <a:pt x="9992" y="20368"/>
                  </a:cubicBezTo>
                  <a:cubicBezTo>
                    <a:pt x="10150" y="20368"/>
                    <a:pt x="10322" y="20486"/>
                    <a:pt x="10481" y="20486"/>
                  </a:cubicBezTo>
                  <a:cubicBezTo>
                    <a:pt x="10491" y="20486"/>
                    <a:pt x="10500" y="20486"/>
                    <a:pt x="10510" y="20485"/>
                  </a:cubicBezTo>
                  <a:cubicBezTo>
                    <a:pt x="10522" y="20488"/>
                    <a:pt x="10534" y="20489"/>
                    <a:pt x="10546" y="20489"/>
                  </a:cubicBezTo>
                  <a:cubicBezTo>
                    <a:pt x="10600" y="20489"/>
                    <a:pt x="10650" y="20459"/>
                    <a:pt x="10677" y="20418"/>
                  </a:cubicBezTo>
                  <a:cubicBezTo>
                    <a:pt x="10861" y="20218"/>
                    <a:pt x="11112" y="20084"/>
                    <a:pt x="11379" y="20051"/>
                  </a:cubicBezTo>
                  <a:cubicBezTo>
                    <a:pt x="11596" y="20051"/>
                    <a:pt x="11730" y="19683"/>
                    <a:pt x="12081" y="19683"/>
                  </a:cubicBezTo>
                  <a:cubicBezTo>
                    <a:pt x="12353" y="19670"/>
                    <a:pt x="13149" y="19546"/>
                    <a:pt x="13546" y="19546"/>
                  </a:cubicBezTo>
                  <a:cubicBezTo>
                    <a:pt x="13661" y="19546"/>
                    <a:pt x="13742" y="19556"/>
                    <a:pt x="13768" y="19583"/>
                  </a:cubicBezTo>
                  <a:cubicBezTo>
                    <a:pt x="13789" y="19600"/>
                    <a:pt x="13818" y="19608"/>
                    <a:pt x="13851" y="19608"/>
                  </a:cubicBezTo>
                  <a:cubicBezTo>
                    <a:pt x="14008" y="19608"/>
                    <a:pt x="14280" y="19449"/>
                    <a:pt x="14403" y="19449"/>
                  </a:cubicBezTo>
                  <a:cubicBezTo>
                    <a:pt x="14554" y="19416"/>
                    <a:pt x="14704" y="19399"/>
                    <a:pt x="14854" y="19399"/>
                  </a:cubicBezTo>
                  <a:cubicBezTo>
                    <a:pt x="14988" y="19449"/>
                    <a:pt x="15139" y="19482"/>
                    <a:pt x="15272" y="19482"/>
                  </a:cubicBezTo>
                  <a:cubicBezTo>
                    <a:pt x="15287" y="19485"/>
                    <a:pt x="15302" y="19487"/>
                    <a:pt x="15318" y="19487"/>
                  </a:cubicBezTo>
                  <a:cubicBezTo>
                    <a:pt x="15390" y="19487"/>
                    <a:pt x="15468" y="19457"/>
                    <a:pt x="15523" y="19416"/>
                  </a:cubicBezTo>
                  <a:cubicBezTo>
                    <a:pt x="15600" y="19346"/>
                    <a:pt x="15733" y="19312"/>
                    <a:pt x="15857" y="19312"/>
                  </a:cubicBezTo>
                  <a:cubicBezTo>
                    <a:pt x="16001" y="19312"/>
                    <a:pt x="16132" y="19359"/>
                    <a:pt x="16141" y="19449"/>
                  </a:cubicBezTo>
                  <a:cubicBezTo>
                    <a:pt x="16159" y="19539"/>
                    <a:pt x="16201" y="19571"/>
                    <a:pt x="16246" y="19571"/>
                  </a:cubicBezTo>
                  <a:cubicBezTo>
                    <a:pt x="16286" y="19571"/>
                    <a:pt x="16327" y="19547"/>
                    <a:pt x="16358" y="19516"/>
                  </a:cubicBezTo>
                  <a:cubicBezTo>
                    <a:pt x="16374" y="19500"/>
                    <a:pt x="16394" y="19493"/>
                    <a:pt x="16413" y="19493"/>
                  </a:cubicBezTo>
                  <a:cubicBezTo>
                    <a:pt x="16473" y="19493"/>
                    <a:pt x="16523" y="19568"/>
                    <a:pt x="16408" y="19683"/>
                  </a:cubicBezTo>
                  <a:cubicBezTo>
                    <a:pt x="16275" y="19833"/>
                    <a:pt x="16141" y="19917"/>
                    <a:pt x="16342" y="20067"/>
                  </a:cubicBezTo>
                  <a:cubicBezTo>
                    <a:pt x="16525" y="20234"/>
                    <a:pt x="16525" y="20535"/>
                    <a:pt x="16325" y="20685"/>
                  </a:cubicBezTo>
                  <a:cubicBezTo>
                    <a:pt x="16141" y="20836"/>
                    <a:pt x="15941" y="20836"/>
                    <a:pt x="15974" y="20986"/>
                  </a:cubicBezTo>
                  <a:cubicBezTo>
                    <a:pt x="15999" y="21110"/>
                    <a:pt x="16143" y="21179"/>
                    <a:pt x="16243" y="21179"/>
                  </a:cubicBezTo>
                  <a:cubicBezTo>
                    <a:pt x="16278" y="21179"/>
                    <a:pt x="16308" y="21171"/>
                    <a:pt x="16325" y="21153"/>
                  </a:cubicBezTo>
                  <a:cubicBezTo>
                    <a:pt x="16339" y="21136"/>
                    <a:pt x="16354" y="21129"/>
                    <a:pt x="16371" y="21129"/>
                  </a:cubicBezTo>
                  <a:cubicBezTo>
                    <a:pt x="16435" y="21129"/>
                    <a:pt x="16509" y="21237"/>
                    <a:pt x="16509" y="21304"/>
                  </a:cubicBezTo>
                  <a:cubicBezTo>
                    <a:pt x="16509" y="21337"/>
                    <a:pt x="16575" y="21421"/>
                    <a:pt x="16676" y="21487"/>
                  </a:cubicBezTo>
                  <a:cubicBezTo>
                    <a:pt x="16795" y="21567"/>
                    <a:pt x="16945" y="21615"/>
                    <a:pt x="17085" y="21615"/>
                  </a:cubicBezTo>
                  <a:cubicBezTo>
                    <a:pt x="17122" y="21615"/>
                    <a:pt x="17159" y="21611"/>
                    <a:pt x="17194" y="21604"/>
                  </a:cubicBezTo>
                  <a:cubicBezTo>
                    <a:pt x="17254" y="21594"/>
                    <a:pt x="17310" y="21590"/>
                    <a:pt x="17362" y="21590"/>
                  </a:cubicBezTo>
                  <a:cubicBezTo>
                    <a:pt x="17656" y="21590"/>
                    <a:pt x="17828" y="21729"/>
                    <a:pt x="18012" y="21771"/>
                  </a:cubicBezTo>
                  <a:cubicBezTo>
                    <a:pt x="18246" y="21805"/>
                    <a:pt x="18330" y="21872"/>
                    <a:pt x="18313" y="22022"/>
                  </a:cubicBezTo>
                  <a:cubicBezTo>
                    <a:pt x="18296" y="22172"/>
                    <a:pt x="18480" y="22340"/>
                    <a:pt x="18764" y="22340"/>
                  </a:cubicBezTo>
                  <a:cubicBezTo>
                    <a:pt x="19065" y="22340"/>
                    <a:pt x="19366" y="22457"/>
                    <a:pt x="19600" y="22640"/>
                  </a:cubicBezTo>
                  <a:cubicBezTo>
                    <a:pt x="19692" y="22741"/>
                    <a:pt x="19817" y="22791"/>
                    <a:pt x="19942" y="22791"/>
                  </a:cubicBezTo>
                  <a:cubicBezTo>
                    <a:pt x="20068" y="22791"/>
                    <a:pt x="20193" y="22741"/>
                    <a:pt x="20285" y="22640"/>
                  </a:cubicBezTo>
                  <a:cubicBezTo>
                    <a:pt x="20435" y="22457"/>
                    <a:pt x="20218" y="22239"/>
                    <a:pt x="20218" y="22056"/>
                  </a:cubicBezTo>
                  <a:cubicBezTo>
                    <a:pt x="20234" y="21880"/>
                    <a:pt x="20738" y="21552"/>
                    <a:pt x="21161" y="21552"/>
                  </a:cubicBezTo>
                  <a:cubicBezTo>
                    <a:pt x="21181" y="21552"/>
                    <a:pt x="21201" y="21553"/>
                    <a:pt x="21220" y="21554"/>
                  </a:cubicBezTo>
                  <a:cubicBezTo>
                    <a:pt x="21672" y="21571"/>
                    <a:pt x="21521" y="21838"/>
                    <a:pt x="21922" y="21905"/>
                  </a:cubicBezTo>
                  <a:cubicBezTo>
                    <a:pt x="22307" y="21955"/>
                    <a:pt x="22490" y="21972"/>
                    <a:pt x="22524" y="22056"/>
                  </a:cubicBezTo>
                  <a:cubicBezTo>
                    <a:pt x="22524" y="22072"/>
                    <a:pt x="22524" y="22072"/>
                    <a:pt x="22540" y="22072"/>
                  </a:cubicBezTo>
                  <a:cubicBezTo>
                    <a:pt x="22591" y="22156"/>
                    <a:pt x="22875" y="22206"/>
                    <a:pt x="23209" y="22239"/>
                  </a:cubicBezTo>
                  <a:cubicBezTo>
                    <a:pt x="23510" y="22273"/>
                    <a:pt x="23777" y="22356"/>
                    <a:pt x="24044" y="22473"/>
                  </a:cubicBezTo>
                  <a:cubicBezTo>
                    <a:pt x="24140" y="22510"/>
                    <a:pt x="24233" y="22531"/>
                    <a:pt x="24315" y="22531"/>
                  </a:cubicBezTo>
                  <a:cubicBezTo>
                    <a:pt x="24419" y="22531"/>
                    <a:pt x="24506" y="22498"/>
                    <a:pt x="24562" y="22423"/>
                  </a:cubicBezTo>
                  <a:cubicBezTo>
                    <a:pt x="24625" y="22335"/>
                    <a:pt x="25010" y="22237"/>
                    <a:pt x="25282" y="22237"/>
                  </a:cubicBezTo>
                  <a:cubicBezTo>
                    <a:pt x="25371" y="22237"/>
                    <a:pt x="25448" y="22248"/>
                    <a:pt x="25498" y="22273"/>
                  </a:cubicBezTo>
                  <a:cubicBezTo>
                    <a:pt x="25624" y="22361"/>
                    <a:pt x="25770" y="22402"/>
                    <a:pt x="25920" y="22402"/>
                  </a:cubicBezTo>
                  <a:cubicBezTo>
                    <a:pt x="25969" y="22402"/>
                    <a:pt x="26017" y="22398"/>
                    <a:pt x="26066" y="22390"/>
                  </a:cubicBezTo>
                  <a:cubicBezTo>
                    <a:pt x="26099" y="22382"/>
                    <a:pt x="26132" y="22378"/>
                    <a:pt x="26164" y="22378"/>
                  </a:cubicBezTo>
                  <a:cubicBezTo>
                    <a:pt x="26300" y="22378"/>
                    <a:pt x="26430" y="22435"/>
                    <a:pt x="26497" y="22435"/>
                  </a:cubicBezTo>
                  <a:cubicBezTo>
                    <a:pt x="26513" y="22435"/>
                    <a:pt x="26526" y="22431"/>
                    <a:pt x="26534" y="22423"/>
                  </a:cubicBezTo>
                  <a:cubicBezTo>
                    <a:pt x="26550" y="22406"/>
                    <a:pt x="26567" y="22373"/>
                    <a:pt x="26584" y="22356"/>
                  </a:cubicBezTo>
                  <a:cubicBezTo>
                    <a:pt x="26751" y="22106"/>
                    <a:pt x="26868" y="21838"/>
                    <a:pt x="26951" y="21554"/>
                  </a:cubicBezTo>
                  <a:cubicBezTo>
                    <a:pt x="26951" y="21471"/>
                    <a:pt x="26985" y="21404"/>
                    <a:pt x="27018" y="21337"/>
                  </a:cubicBezTo>
                  <a:cubicBezTo>
                    <a:pt x="27135" y="21086"/>
                    <a:pt x="27353" y="20802"/>
                    <a:pt x="27353" y="20669"/>
                  </a:cubicBezTo>
                  <a:lnTo>
                    <a:pt x="27353" y="20602"/>
                  </a:lnTo>
                  <a:cubicBezTo>
                    <a:pt x="27369" y="20468"/>
                    <a:pt x="27453" y="20368"/>
                    <a:pt x="27386" y="20268"/>
                  </a:cubicBezTo>
                  <a:cubicBezTo>
                    <a:pt x="27319" y="20184"/>
                    <a:pt x="27369" y="20134"/>
                    <a:pt x="27386" y="20051"/>
                  </a:cubicBezTo>
                  <a:cubicBezTo>
                    <a:pt x="27403" y="20000"/>
                    <a:pt x="27403" y="19934"/>
                    <a:pt x="27369" y="19900"/>
                  </a:cubicBezTo>
                  <a:cubicBezTo>
                    <a:pt x="27302" y="19783"/>
                    <a:pt x="27586" y="19583"/>
                    <a:pt x="27486" y="19533"/>
                  </a:cubicBezTo>
                  <a:cubicBezTo>
                    <a:pt x="27468" y="19522"/>
                    <a:pt x="27448" y="19517"/>
                    <a:pt x="27427" y="19517"/>
                  </a:cubicBezTo>
                  <a:cubicBezTo>
                    <a:pt x="27346" y="19517"/>
                    <a:pt x="27244" y="19580"/>
                    <a:pt x="27152" y="19633"/>
                  </a:cubicBezTo>
                  <a:cubicBezTo>
                    <a:pt x="27136" y="19639"/>
                    <a:pt x="27120" y="19642"/>
                    <a:pt x="27103" y="19642"/>
                  </a:cubicBezTo>
                  <a:cubicBezTo>
                    <a:pt x="26998" y="19642"/>
                    <a:pt x="26896" y="19528"/>
                    <a:pt x="26823" y="19528"/>
                  </a:cubicBezTo>
                  <a:cubicBezTo>
                    <a:pt x="26816" y="19528"/>
                    <a:pt x="26808" y="19530"/>
                    <a:pt x="26801" y="19533"/>
                  </a:cubicBezTo>
                  <a:cubicBezTo>
                    <a:pt x="26718" y="19583"/>
                    <a:pt x="26517" y="19800"/>
                    <a:pt x="26383" y="19800"/>
                  </a:cubicBezTo>
                  <a:cubicBezTo>
                    <a:pt x="26271" y="19800"/>
                    <a:pt x="26099" y="19895"/>
                    <a:pt x="25978" y="19895"/>
                  </a:cubicBezTo>
                  <a:cubicBezTo>
                    <a:pt x="25955" y="19895"/>
                    <a:pt x="25934" y="19891"/>
                    <a:pt x="25916" y="19883"/>
                  </a:cubicBezTo>
                  <a:cubicBezTo>
                    <a:pt x="25815" y="19850"/>
                    <a:pt x="25531" y="19549"/>
                    <a:pt x="25314" y="19533"/>
                  </a:cubicBezTo>
                  <a:cubicBezTo>
                    <a:pt x="25279" y="19530"/>
                    <a:pt x="25246" y="19529"/>
                    <a:pt x="25215" y="19529"/>
                  </a:cubicBezTo>
                  <a:cubicBezTo>
                    <a:pt x="25043" y="19529"/>
                    <a:pt x="24946" y="19572"/>
                    <a:pt x="24946" y="19700"/>
                  </a:cubicBezTo>
                  <a:cubicBezTo>
                    <a:pt x="24946" y="19789"/>
                    <a:pt x="24724" y="19863"/>
                    <a:pt x="24550" y="19863"/>
                  </a:cubicBezTo>
                  <a:cubicBezTo>
                    <a:pt x="24464" y="19863"/>
                    <a:pt x="24390" y="19844"/>
                    <a:pt x="24362" y="19800"/>
                  </a:cubicBezTo>
                  <a:cubicBezTo>
                    <a:pt x="24287" y="19681"/>
                    <a:pt x="24239" y="19508"/>
                    <a:pt x="24123" y="19508"/>
                  </a:cubicBezTo>
                  <a:cubicBezTo>
                    <a:pt x="24109" y="19508"/>
                    <a:pt x="24094" y="19510"/>
                    <a:pt x="24078" y="19516"/>
                  </a:cubicBezTo>
                  <a:cubicBezTo>
                    <a:pt x="24035" y="19526"/>
                    <a:pt x="23998" y="19532"/>
                    <a:pt x="23967" y="19532"/>
                  </a:cubicBezTo>
                  <a:cubicBezTo>
                    <a:pt x="23899" y="19532"/>
                    <a:pt x="23860" y="19506"/>
                    <a:pt x="23860" y="19449"/>
                  </a:cubicBezTo>
                  <a:cubicBezTo>
                    <a:pt x="23860" y="19365"/>
                    <a:pt x="23576" y="19332"/>
                    <a:pt x="23560" y="19265"/>
                  </a:cubicBezTo>
                  <a:cubicBezTo>
                    <a:pt x="23560" y="19198"/>
                    <a:pt x="23209" y="19065"/>
                    <a:pt x="23342" y="19031"/>
                  </a:cubicBezTo>
                  <a:cubicBezTo>
                    <a:pt x="23459" y="19015"/>
                    <a:pt x="23443" y="18864"/>
                    <a:pt x="23342" y="18781"/>
                  </a:cubicBezTo>
                  <a:cubicBezTo>
                    <a:pt x="23242" y="18714"/>
                    <a:pt x="23225" y="18563"/>
                    <a:pt x="23326" y="18480"/>
                  </a:cubicBezTo>
                  <a:cubicBezTo>
                    <a:pt x="23409" y="18396"/>
                    <a:pt x="23242" y="18213"/>
                    <a:pt x="23292" y="18146"/>
                  </a:cubicBezTo>
                  <a:cubicBezTo>
                    <a:pt x="23323" y="18085"/>
                    <a:pt x="23270" y="18010"/>
                    <a:pt x="23134" y="18010"/>
                  </a:cubicBezTo>
                  <a:cubicBezTo>
                    <a:pt x="23120" y="18010"/>
                    <a:pt x="23106" y="18011"/>
                    <a:pt x="23092" y="18012"/>
                  </a:cubicBezTo>
                  <a:cubicBezTo>
                    <a:pt x="23087" y="18013"/>
                    <a:pt x="23083" y="18013"/>
                    <a:pt x="23079" y="18013"/>
                  </a:cubicBezTo>
                  <a:cubicBezTo>
                    <a:pt x="22946" y="18013"/>
                    <a:pt x="23014" y="17759"/>
                    <a:pt x="23192" y="17678"/>
                  </a:cubicBezTo>
                  <a:cubicBezTo>
                    <a:pt x="23257" y="17654"/>
                    <a:pt x="23365" y="17649"/>
                    <a:pt x="23488" y="17649"/>
                  </a:cubicBezTo>
                  <a:cubicBezTo>
                    <a:pt x="23570" y="17649"/>
                    <a:pt x="23658" y="17651"/>
                    <a:pt x="23744" y="17651"/>
                  </a:cubicBezTo>
                  <a:cubicBezTo>
                    <a:pt x="23895" y="17651"/>
                    <a:pt x="24042" y="17645"/>
                    <a:pt x="24144" y="17611"/>
                  </a:cubicBezTo>
                  <a:cubicBezTo>
                    <a:pt x="24378" y="17511"/>
                    <a:pt x="24295" y="17310"/>
                    <a:pt x="24362" y="17260"/>
                  </a:cubicBezTo>
                  <a:cubicBezTo>
                    <a:pt x="24371" y="17253"/>
                    <a:pt x="24393" y="17250"/>
                    <a:pt x="24425" y="17250"/>
                  </a:cubicBezTo>
                  <a:cubicBezTo>
                    <a:pt x="24540" y="17250"/>
                    <a:pt x="24780" y="17286"/>
                    <a:pt x="24994" y="17286"/>
                  </a:cubicBezTo>
                  <a:cubicBezTo>
                    <a:pt x="25142" y="17286"/>
                    <a:pt x="25277" y="17269"/>
                    <a:pt x="25347" y="17210"/>
                  </a:cubicBezTo>
                  <a:cubicBezTo>
                    <a:pt x="25683" y="16933"/>
                    <a:pt x="26095" y="16783"/>
                    <a:pt x="26529" y="16783"/>
                  </a:cubicBezTo>
                  <a:cubicBezTo>
                    <a:pt x="26591" y="16783"/>
                    <a:pt x="26654" y="16786"/>
                    <a:pt x="26718" y="16792"/>
                  </a:cubicBezTo>
                  <a:cubicBezTo>
                    <a:pt x="27336" y="16859"/>
                    <a:pt x="27185" y="16959"/>
                    <a:pt x="27386" y="16959"/>
                  </a:cubicBezTo>
                  <a:cubicBezTo>
                    <a:pt x="27578" y="16959"/>
                    <a:pt x="27586" y="17144"/>
                    <a:pt x="27764" y="17144"/>
                  </a:cubicBezTo>
                  <a:cubicBezTo>
                    <a:pt x="27771" y="17144"/>
                    <a:pt x="27779" y="17144"/>
                    <a:pt x="27787" y="17143"/>
                  </a:cubicBezTo>
                  <a:cubicBezTo>
                    <a:pt x="27795" y="17142"/>
                    <a:pt x="27803" y="17142"/>
                    <a:pt x="27810" y="17142"/>
                  </a:cubicBezTo>
                  <a:cubicBezTo>
                    <a:pt x="27978" y="17142"/>
                    <a:pt x="28066" y="17310"/>
                    <a:pt x="28322" y="17310"/>
                  </a:cubicBezTo>
                  <a:cubicBezTo>
                    <a:pt x="28501" y="17310"/>
                    <a:pt x="28731" y="17268"/>
                    <a:pt x="28915" y="17268"/>
                  </a:cubicBezTo>
                  <a:cubicBezTo>
                    <a:pt x="28988" y="17268"/>
                    <a:pt x="29054" y="17275"/>
                    <a:pt x="29107" y="17294"/>
                  </a:cubicBezTo>
                  <a:cubicBezTo>
                    <a:pt x="29126" y="17301"/>
                    <a:pt x="29153" y="17304"/>
                    <a:pt x="29185" y="17304"/>
                  </a:cubicBezTo>
                  <a:cubicBezTo>
                    <a:pt x="29374" y="17304"/>
                    <a:pt x="29756" y="17184"/>
                    <a:pt x="29942" y="17026"/>
                  </a:cubicBezTo>
                  <a:cubicBezTo>
                    <a:pt x="29992" y="16976"/>
                    <a:pt x="30026" y="16926"/>
                    <a:pt x="30043" y="16859"/>
                  </a:cubicBezTo>
                  <a:cubicBezTo>
                    <a:pt x="30109" y="16592"/>
                    <a:pt x="29926" y="16726"/>
                    <a:pt x="29875" y="16391"/>
                  </a:cubicBezTo>
                  <a:cubicBezTo>
                    <a:pt x="29809" y="16124"/>
                    <a:pt x="29441" y="16157"/>
                    <a:pt x="29174" y="16007"/>
                  </a:cubicBezTo>
                  <a:cubicBezTo>
                    <a:pt x="29124" y="15990"/>
                    <a:pt x="29090" y="15957"/>
                    <a:pt x="29057" y="15923"/>
                  </a:cubicBezTo>
                  <a:cubicBezTo>
                    <a:pt x="28840" y="15656"/>
                    <a:pt x="28539" y="15439"/>
                    <a:pt x="28221" y="15305"/>
                  </a:cubicBezTo>
                  <a:cubicBezTo>
                    <a:pt x="27937" y="15238"/>
                    <a:pt x="27937" y="15038"/>
                    <a:pt x="27870" y="15021"/>
                  </a:cubicBezTo>
                  <a:cubicBezTo>
                    <a:pt x="27787" y="15005"/>
                    <a:pt x="27837" y="14921"/>
                    <a:pt x="27987" y="14921"/>
                  </a:cubicBezTo>
                  <a:cubicBezTo>
                    <a:pt x="28138" y="14921"/>
                    <a:pt x="28255" y="14888"/>
                    <a:pt x="28238" y="14720"/>
                  </a:cubicBezTo>
                  <a:cubicBezTo>
                    <a:pt x="28205" y="14570"/>
                    <a:pt x="28489" y="14553"/>
                    <a:pt x="28505" y="14470"/>
                  </a:cubicBezTo>
                  <a:cubicBezTo>
                    <a:pt x="28505" y="14386"/>
                    <a:pt x="28238" y="14253"/>
                    <a:pt x="28322" y="14219"/>
                  </a:cubicBezTo>
                  <a:cubicBezTo>
                    <a:pt x="28422" y="14169"/>
                    <a:pt x="28923" y="13969"/>
                    <a:pt x="28890" y="13885"/>
                  </a:cubicBezTo>
                  <a:cubicBezTo>
                    <a:pt x="28876" y="13864"/>
                    <a:pt x="28829" y="13855"/>
                    <a:pt x="28764" y="13855"/>
                  </a:cubicBezTo>
                  <a:cubicBezTo>
                    <a:pt x="28674" y="13855"/>
                    <a:pt x="28548" y="13873"/>
                    <a:pt x="28422" y="13902"/>
                  </a:cubicBezTo>
                  <a:cubicBezTo>
                    <a:pt x="28305" y="13918"/>
                    <a:pt x="28171" y="13952"/>
                    <a:pt x="28054" y="14002"/>
                  </a:cubicBezTo>
                  <a:cubicBezTo>
                    <a:pt x="27887" y="14102"/>
                    <a:pt x="27687" y="14152"/>
                    <a:pt x="27486" y="14169"/>
                  </a:cubicBezTo>
                  <a:cubicBezTo>
                    <a:pt x="27269" y="14236"/>
                    <a:pt x="27068" y="14353"/>
                    <a:pt x="26918" y="14537"/>
                  </a:cubicBezTo>
                  <a:cubicBezTo>
                    <a:pt x="26902" y="14729"/>
                    <a:pt x="27055" y="14905"/>
                    <a:pt x="27258" y="14905"/>
                  </a:cubicBezTo>
                  <a:cubicBezTo>
                    <a:pt x="27267" y="14905"/>
                    <a:pt x="27276" y="14905"/>
                    <a:pt x="27286" y="14904"/>
                  </a:cubicBezTo>
                  <a:cubicBezTo>
                    <a:pt x="27341" y="14899"/>
                    <a:pt x="27391" y="14897"/>
                    <a:pt x="27436" y="14897"/>
                  </a:cubicBezTo>
                  <a:cubicBezTo>
                    <a:pt x="27679" y="14897"/>
                    <a:pt x="27779" y="14965"/>
                    <a:pt x="27737" y="15021"/>
                  </a:cubicBezTo>
                  <a:cubicBezTo>
                    <a:pt x="27721" y="15042"/>
                    <a:pt x="27675" y="15047"/>
                    <a:pt x="27613" y="15047"/>
                  </a:cubicBezTo>
                  <a:cubicBezTo>
                    <a:pt x="27563" y="15047"/>
                    <a:pt x="27505" y="15044"/>
                    <a:pt x="27444" y="15044"/>
                  </a:cubicBezTo>
                  <a:cubicBezTo>
                    <a:pt x="27334" y="15044"/>
                    <a:pt x="27217" y="15053"/>
                    <a:pt x="27135" y="15105"/>
                  </a:cubicBezTo>
                  <a:cubicBezTo>
                    <a:pt x="26951" y="15222"/>
                    <a:pt x="26851" y="15188"/>
                    <a:pt x="26701" y="15289"/>
                  </a:cubicBezTo>
                  <a:cubicBezTo>
                    <a:pt x="26609" y="15357"/>
                    <a:pt x="26502" y="15403"/>
                    <a:pt x="26427" y="15403"/>
                  </a:cubicBezTo>
                  <a:cubicBezTo>
                    <a:pt x="26393" y="15403"/>
                    <a:pt x="26366" y="15393"/>
                    <a:pt x="26350" y="15372"/>
                  </a:cubicBezTo>
                  <a:cubicBezTo>
                    <a:pt x="26283" y="15305"/>
                    <a:pt x="26434" y="15105"/>
                    <a:pt x="26317" y="15038"/>
                  </a:cubicBezTo>
                  <a:cubicBezTo>
                    <a:pt x="26216" y="14954"/>
                    <a:pt x="25882" y="14888"/>
                    <a:pt x="25865" y="14821"/>
                  </a:cubicBezTo>
                  <a:cubicBezTo>
                    <a:pt x="25865" y="14754"/>
                    <a:pt x="26500" y="14620"/>
                    <a:pt x="26467" y="14487"/>
                  </a:cubicBezTo>
                  <a:cubicBezTo>
                    <a:pt x="26450" y="14428"/>
                    <a:pt x="26312" y="14424"/>
                    <a:pt x="26156" y="14424"/>
                  </a:cubicBezTo>
                  <a:cubicBezTo>
                    <a:pt x="26130" y="14424"/>
                    <a:pt x="26103" y="14424"/>
                    <a:pt x="26076" y="14424"/>
                  </a:cubicBezTo>
                  <a:cubicBezTo>
                    <a:pt x="25943" y="14424"/>
                    <a:pt x="25808" y="14421"/>
                    <a:pt x="25732" y="14386"/>
                  </a:cubicBezTo>
                  <a:cubicBezTo>
                    <a:pt x="25565" y="14286"/>
                    <a:pt x="25949" y="14136"/>
                    <a:pt x="25682" y="14086"/>
                  </a:cubicBezTo>
                  <a:cubicBezTo>
                    <a:pt x="25653" y="14083"/>
                    <a:pt x="25624" y="14081"/>
                    <a:pt x="25596" y="14081"/>
                  </a:cubicBezTo>
                  <a:cubicBezTo>
                    <a:pt x="25458" y="14081"/>
                    <a:pt x="25322" y="14114"/>
                    <a:pt x="25197" y="14169"/>
                  </a:cubicBezTo>
                  <a:cubicBezTo>
                    <a:pt x="25013" y="14203"/>
                    <a:pt x="24997" y="14470"/>
                    <a:pt x="24813" y="14620"/>
                  </a:cubicBezTo>
                  <a:cubicBezTo>
                    <a:pt x="24612" y="14771"/>
                    <a:pt x="24579" y="14754"/>
                    <a:pt x="24596" y="14954"/>
                  </a:cubicBezTo>
                  <a:lnTo>
                    <a:pt x="24596" y="14971"/>
                  </a:lnTo>
                  <a:cubicBezTo>
                    <a:pt x="24612" y="15205"/>
                    <a:pt x="24495" y="15205"/>
                    <a:pt x="24362" y="15222"/>
                  </a:cubicBezTo>
                  <a:cubicBezTo>
                    <a:pt x="24228" y="15238"/>
                    <a:pt x="24144" y="15456"/>
                    <a:pt x="24144" y="15589"/>
                  </a:cubicBezTo>
                  <a:lnTo>
                    <a:pt x="24144" y="15823"/>
                  </a:lnTo>
                  <a:cubicBezTo>
                    <a:pt x="24128" y="15873"/>
                    <a:pt x="24094" y="15907"/>
                    <a:pt x="24044" y="15923"/>
                  </a:cubicBezTo>
                  <a:cubicBezTo>
                    <a:pt x="23894" y="15974"/>
                    <a:pt x="23777" y="16291"/>
                    <a:pt x="23677" y="16308"/>
                  </a:cubicBezTo>
                  <a:cubicBezTo>
                    <a:pt x="23593" y="16325"/>
                    <a:pt x="23710" y="16642"/>
                    <a:pt x="23777" y="16642"/>
                  </a:cubicBezTo>
                  <a:cubicBezTo>
                    <a:pt x="23810" y="16642"/>
                    <a:pt x="23827" y="16692"/>
                    <a:pt x="23844" y="16759"/>
                  </a:cubicBezTo>
                  <a:cubicBezTo>
                    <a:pt x="23860" y="16842"/>
                    <a:pt x="23894" y="16926"/>
                    <a:pt x="23944" y="16993"/>
                  </a:cubicBezTo>
                  <a:cubicBezTo>
                    <a:pt x="24061" y="17076"/>
                    <a:pt x="24362" y="17177"/>
                    <a:pt x="24295" y="17260"/>
                  </a:cubicBezTo>
                  <a:cubicBezTo>
                    <a:pt x="24261" y="17294"/>
                    <a:pt x="24179" y="17301"/>
                    <a:pt x="24083" y="17301"/>
                  </a:cubicBezTo>
                  <a:cubicBezTo>
                    <a:pt x="24028" y="17301"/>
                    <a:pt x="23968" y="17298"/>
                    <a:pt x="23909" y="17298"/>
                  </a:cubicBezTo>
                  <a:cubicBezTo>
                    <a:pt x="23821" y="17298"/>
                    <a:pt x="23736" y="17303"/>
                    <a:pt x="23677" y="17327"/>
                  </a:cubicBezTo>
                  <a:cubicBezTo>
                    <a:pt x="23526" y="17377"/>
                    <a:pt x="23459" y="17578"/>
                    <a:pt x="23259" y="17578"/>
                  </a:cubicBezTo>
                  <a:cubicBezTo>
                    <a:pt x="23175" y="17561"/>
                    <a:pt x="23075" y="17528"/>
                    <a:pt x="23008" y="17444"/>
                  </a:cubicBezTo>
                  <a:cubicBezTo>
                    <a:pt x="22925" y="17377"/>
                    <a:pt x="22808" y="17327"/>
                    <a:pt x="22708" y="17310"/>
                  </a:cubicBezTo>
                  <a:cubicBezTo>
                    <a:pt x="22500" y="17310"/>
                    <a:pt x="22430" y="17478"/>
                    <a:pt x="22365" y="17478"/>
                  </a:cubicBezTo>
                  <a:cubicBezTo>
                    <a:pt x="22362" y="17478"/>
                    <a:pt x="22360" y="17478"/>
                    <a:pt x="22357" y="17477"/>
                  </a:cubicBezTo>
                  <a:cubicBezTo>
                    <a:pt x="22305" y="17452"/>
                    <a:pt x="22293" y="17367"/>
                    <a:pt x="22200" y="17367"/>
                  </a:cubicBezTo>
                  <a:cubicBezTo>
                    <a:pt x="22171" y="17367"/>
                    <a:pt x="22136" y="17375"/>
                    <a:pt x="22089" y="17394"/>
                  </a:cubicBezTo>
                  <a:cubicBezTo>
                    <a:pt x="21889" y="17461"/>
                    <a:pt x="22123" y="17678"/>
                    <a:pt x="22006" y="17728"/>
                  </a:cubicBezTo>
                  <a:cubicBezTo>
                    <a:pt x="21953" y="17750"/>
                    <a:pt x="21887" y="17766"/>
                    <a:pt x="21825" y="17766"/>
                  </a:cubicBezTo>
                  <a:cubicBezTo>
                    <a:pt x="21747" y="17766"/>
                    <a:pt x="21675" y="17742"/>
                    <a:pt x="21638" y="17678"/>
                  </a:cubicBezTo>
                  <a:cubicBezTo>
                    <a:pt x="21615" y="17638"/>
                    <a:pt x="21566" y="17619"/>
                    <a:pt x="21517" y="17619"/>
                  </a:cubicBezTo>
                  <a:cubicBezTo>
                    <a:pt x="21423" y="17619"/>
                    <a:pt x="21328" y="17685"/>
                    <a:pt x="21404" y="17795"/>
                  </a:cubicBezTo>
                  <a:cubicBezTo>
                    <a:pt x="21521" y="17962"/>
                    <a:pt x="21772" y="18162"/>
                    <a:pt x="21772" y="18296"/>
                  </a:cubicBezTo>
                  <a:cubicBezTo>
                    <a:pt x="21772" y="18446"/>
                    <a:pt x="21471" y="18380"/>
                    <a:pt x="21621" y="18547"/>
                  </a:cubicBezTo>
                  <a:cubicBezTo>
                    <a:pt x="21665" y="18590"/>
                    <a:pt x="21695" y="18605"/>
                    <a:pt x="21719" y="18605"/>
                  </a:cubicBezTo>
                  <a:cubicBezTo>
                    <a:pt x="21779" y="18605"/>
                    <a:pt x="21809" y="18518"/>
                    <a:pt x="21925" y="18518"/>
                  </a:cubicBezTo>
                  <a:cubicBezTo>
                    <a:pt x="21949" y="18518"/>
                    <a:pt x="21975" y="18522"/>
                    <a:pt x="22006" y="18530"/>
                  </a:cubicBezTo>
                  <a:cubicBezTo>
                    <a:pt x="22256" y="18597"/>
                    <a:pt x="22223" y="18881"/>
                    <a:pt x="22156" y="18898"/>
                  </a:cubicBezTo>
                  <a:cubicBezTo>
                    <a:pt x="22097" y="18909"/>
                    <a:pt x="22038" y="18971"/>
                    <a:pt x="21950" y="18971"/>
                  </a:cubicBezTo>
                  <a:cubicBezTo>
                    <a:pt x="21913" y="18971"/>
                    <a:pt x="21871" y="18960"/>
                    <a:pt x="21822" y="18931"/>
                  </a:cubicBezTo>
                  <a:cubicBezTo>
                    <a:pt x="21789" y="18911"/>
                    <a:pt x="21756" y="18903"/>
                    <a:pt x="21728" y="18903"/>
                  </a:cubicBezTo>
                  <a:cubicBezTo>
                    <a:pt x="21612" y="18903"/>
                    <a:pt x="21548" y="19031"/>
                    <a:pt x="21655" y="19031"/>
                  </a:cubicBezTo>
                  <a:cubicBezTo>
                    <a:pt x="21668" y="19030"/>
                    <a:pt x="21681" y="19029"/>
                    <a:pt x="21694" y="19029"/>
                  </a:cubicBezTo>
                  <a:cubicBezTo>
                    <a:pt x="21830" y="19029"/>
                    <a:pt x="21948" y="19107"/>
                    <a:pt x="21872" y="19198"/>
                  </a:cubicBezTo>
                  <a:cubicBezTo>
                    <a:pt x="21843" y="19233"/>
                    <a:pt x="21806" y="19244"/>
                    <a:pt x="21768" y="19244"/>
                  </a:cubicBezTo>
                  <a:cubicBezTo>
                    <a:pt x="21696" y="19244"/>
                    <a:pt x="21620" y="19204"/>
                    <a:pt x="21579" y="19204"/>
                  </a:cubicBezTo>
                  <a:cubicBezTo>
                    <a:pt x="21568" y="19204"/>
                    <a:pt x="21560" y="19207"/>
                    <a:pt x="21555" y="19215"/>
                  </a:cubicBezTo>
                  <a:cubicBezTo>
                    <a:pt x="21521" y="19265"/>
                    <a:pt x="21738" y="19633"/>
                    <a:pt x="21638" y="19666"/>
                  </a:cubicBezTo>
                  <a:cubicBezTo>
                    <a:pt x="21633" y="19668"/>
                    <a:pt x="21627" y="19669"/>
                    <a:pt x="21620" y="19669"/>
                  </a:cubicBezTo>
                  <a:cubicBezTo>
                    <a:pt x="21530" y="19669"/>
                    <a:pt x="21361" y="19466"/>
                    <a:pt x="21220" y="19466"/>
                  </a:cubicBezTo>
                  <a:cubicBezTo>
                    <a:pt x="21070" y="19449"/>
                    <a:pt x="20953" y="19299"/>
                    <a:pt x="20987" y="19148"/>
                  </a:cubicBezTo>
                  <a:cubicBezTo>
                    <a:pt x="21020" y="19015"/>
                    <a:pt x="20719" y="18898"/>
                    <a:pt x="20886" y="18764"/>
                  </a:cubicBezTo>
                  <a:cubicBezTo>
                    <a:pt x="20938" y="18731"/>
                    <a:pt x="20998" y="18721"/>
                    <a:pt x="21059" y="18721"/>
                  </a:cubicBezTo>
                  <a:cubicBezTo>
                    <a:pt x="21168" y="18721"/>
                    <a:pt x="21277" y="18755"/>
                    <a:pt x="21333" y="18755"/>
                  </a:cubicBezTo>
                  <a:cubicBezTo>
                    <a:pt x="21357" y="18755"/>
                    <a:pt x="21371" y="18749"/>
                    <a:pt x="21371" y="18731"/>
                  </a:cubicBezTo>
                  <a:cubicBezTo>
                    <a:pt x="21371" y="18666"/>
                    <a:pt x="21192" y="18542"/>
                    <a:pt x="21065" y="18542"/>
                  </a:cubicBezTo>
                  <a:cubicBezTo>
                    <a:pt x="21026" y="18542"/>
                    <a:pt x="20993" y="18553"/>
                    <a:pt x="20970" y="18580"/>
                  </a:cubicBezTo>
                  <a:cubicBezTo>
                    <a:pt x="20933" y="18623"/>
                    <a:pt x="20877" y="18644"/>
                    <a:pt x="20823" y="18644"/>
                  </a:cubicBezTo>
                  <a:cubicBezTo>
                    <a:pt x="20731" y="18644"/>
                    <a:pt x="20642" y="18585"/>
                    <a:pt x="20652" y="18480"/>
                  </a:cubicBezTo>
                  <a:cubicBezTo>
                    <a:pt x="20669" y="18313"/>
                    <a:pt x="20569" y="18146"/>
                    <a:pt x="20402" y="18096"/>
                  </a:cubicBezTo>
                  <a:lnTo>
                    <a:pt x="20385" y="18079"/>
                  </a:lnTo>
                  <a:cubicBezTo>
                    <a:pt x="20268" y="18012"/>
                    <a:pt x="20218" y="17812"/>
                    <a:pt x="20084" y="17695"/>
                  </a:cubicBezTo>
                  <a:cubicBezTo>
                    <a:pt x="19951" y="17594"/>
                    <a:pt x="19984" y="17160"/>
                    <a:pt x="20101" y="17026"/>
                  </a:cubicBezTo>
                  <a:cubicBezTo>
                    <a:pt x="20235" y="16909"/>
                    <a:pt x="20151" y="16842"/>
                    <a:pt x="19984" y="16759"/>
                  </a:cubicBezTo>
                  <a:lnTo>
                    <a:pt x="19951" y="16742"/>
                  </a:lnTo>
                  <a:cubicBezTo>
                    <a:pt x="19850" y="16675"/>
                    <a:pt x="19733" y="16592"/>
                    <a:pt x="19633" y="16508"/>
                  </a:cubicBezTo>
                  <a:cubicBezTo>
                    <a:pt x="19566" y="16441"/>
                    <a:pt x="19483" y="16391"/>
                    <a:pt x="19399" y="16325"/>
                  </a:cubicBezTo>
                  <a:cubicBezTo>
                    <a:pt x="19349" y="16291"/>
                    <a:pt x="19282" y="16258"/>
                    <a:pt x="19215" y="16258"/>
                  </a:cubicBezTo>
                  <a:cubicBezTo>
                    <a:pt x="19015" y="16241"/>
                    <a:pt x="18848" y="16141"/>
                    <a:pt x="18831" y="16040"/>
                  </a:cubicBezTo>
                  <a:cubicBezTo>
                    <a:pt x="18814" y="15940"/>
                    <a:pt x="18581" y="15974"/>
                    <a:pt x="18464" y="15857"/>
                  </a:cubicBezTo>
                  <a:cubicBezTo>
                    <a:pt x="18363" y="15740"/>
                    <a:pt x="18079" y="15372"/>
                    <a:pt x="18079" y="15222"/>
                  </a:cubicBezTo>
                  <a:cubicBezTo>
                    <a:pt x="18063" y="15071"/>
                    <a:pt x="17845" y="15071"/>
                    <a:pt x="17728" y="15071"/>
                  </a:cubicBezTo>
                  <a:cubicBezTo>
                    <a:pt x="17662" y="15071"/>
                    <a:pt x="17662" y="14971"/>
                    <a:pt x="17645" y="14888"/>
                  </a:cubicBezTo>
                  <a:cubicBezTo>
                    <a:pt x="17628" y="14821"/>
                    <a:pt x="17611" y="14771"/>
                    <a:pt x="17561" y="14754"/>
                  </a:cubicBezTo>
                  <a:cubicBezTo>
                    <a:pt x="17534" y="14749"/>
                    <a:pt x="17508" y="14747"/>
                    <a:pt x="17481" y="14747"/>
                  </a:cubicBezTo>
                  <a:cubicBezTo>
                    <a:pt x="17409" y="14747"/>
                    <a:pt x="17338" y="14763"/>
                    <a:pt x="17277" y="14787"/>
                  </a:cubicBezTo>
                  <a:cubicBezTo>
                    <a:pt x="17144" y="14837"/>
                    <a:pt x="17027" y="14938"/>
                    <a:pt x="17077" y="15038"/>
                  </a:cubicBezTo>
                  <a:cubicBezTo>
                    <a:pt x="17160" y="15238"/>
                    <a:pt x="16960" y="15255"/>
                    <a:pt x="17077" y="15506"/>
                  </a:cubicBezTo>
                  <a:cubicBezTo>
                    <a:pt x="17194" y="15740"/>
                    <a:pt x="17611" y="15756"/>
                    <a:pt x="17695" y="16141"/>
                  </a:cubicBezTo>
                  <a:cubicBezTo>
                    <a:pt x="17793" y="16532"/>
                    <a:pt x="18098" y="16860"/>
                    <a:pt x="18376" y="16860"/>
                  </a:cubicBezTo>
                  <a:cubicBezTo>
                    <a:pt x="18383" y="16860"/>
                    <a:pt x="18390" y="16860"/>
                    <a:pt x="18397" y="16859"/>
                  </a:cubicBezTo>
                  <a:cubicBezTo>
                    <a:pt x="18409" y="16858"/>
                    <a:pt x="18420" y="16858"/>
                    <a:pt x="18431" y="16858"/>
                  </a:cubicBezTo>
                  <a:cubicBezTo>
                    <a:pt x="18671" y="16858"/>
                    <a:pt x="18571" y="17031"/>
                    <a:pt x="18731" y="17127"/>
                  </a:cubicBezTo>
                  <a:cubicBezTo>
                    <a:pt x="18898" y="17243"/>
                    <a:pt x="19633" y="17528"/>
                    <a:pt x="19616" y="17761"/>
                  </a:cubicBezTo>
                  <a:cubicBezTo>
                    <a:pt x="19609" y="17853"/>
                    <a:pt x="19590" y="17888"/>
                    <a:pt x="19553" y="17888"/>
                  </a:cubicBezTo>
                  <a:cubicBezTo>
                    <a:pt x="19503" y="17888"/>
                    <a:pt x="19418" y="17822"/>
                    <a:pt x="19282" y="17745"/>
                  </a:cubicBezTo>
                  <a:cubicBezTo>
                    <a:pt x="19215" y="17702"/>
                    <a:pt x="19147" y="17683"/>
                    <a:pt x="19085" y="17683"/>
                  </a:cubicBezTo>
                  <a:cubicBezTo>
                    <a:pt x="18929" y="17683"/>
                    <a:pt x="18812" y="17797"/>
                    <a:pt x="18848" y="17929"/>
                  </a:cubicBezTo>
                  <a:cubicBezTo>
                    <a:pt x="18898" y="18112"/>
                    <a:pt x="19165" y="18146"/>
                    <a:pt x="19065" y="18279"/>
                  </a:cubicBezTo>
                  <a:cubicBezTo>
                    <a:pt x="18965" y="18430"/>
                    <a:pt x="18814" y="18413"/>
                    <a:pt x="18798" y="18547"/>
                  </a:cubicBezTo>
                  <a:cubicBezTo>
                    <a:pt x="18781" y="18680"/>
                    <a:pt x="18647" y="18914"/>
                    <a:pt x="18581" y="18914"/>
                  </a:cubicBezTo>
                  <a:cubicBezTo>
                    <a:pt x="18514" y="18914"/>
                    <a:pt x="18447" y="18697"/>
                    <a:pt x="18547" y="18563"/>
                  </a:cubicBezTo>
                  <a:cubicBezTo>
                    <a:pt x="18647" y="18413"/>
                    <a:pt x="18631" y="18229"/>
                    <a:pt x="18530" y="18079"/>
                  </a:cubicBezTo>
                  <a:cubicBezTo>
                    <a:pt x="18447" y="17962"/>
                    <a:pt x="18530" y="17828"/>
                    <a:pt x="18380" y="17812"/>
                  </a:cubicBezTo>
                  <a:cubicBezTo>
                    <a:pt x="18246" y="17795"/>
                    <a:pt x="18230" y="17611"/>
                    <a:pt x="18063" y="17544"/>
                  </a:cubicBezTo>
                  <a:cubicBezTo>
                    <a:pt x="17912" y="17494"/>
                    <a:pt x="17778" y="17394"/>
                    <a:pt x="17678" y="17277"/>
                  </a:cubicBezTo>
                  <a:cubicBezTo>
                    <a:pt x="17578" y="17160"/>
                    <a:pt x="17411" y="17177"/>
                    <a:pt x="17244" y="17093"/>
                  </a:cubicBezTo>
                  <a:cubicBezTo>
                    <a:pt x="17077" y="17010"/>
                    <a:pt x="16943" y="16776"/>
                    <a:pt x="16626" y="16575"/>
                  </a:cubicBezTo>
                  <a:cubicBezTo>
                    <a:pt x="16425" y="16458"/>
                    <a:pt x="16275" y="16258"/>
                    <a:pt x="16208" y="16024"/>
                  </a:cubicBezTo>
                  <a:cubicBezTo>
                    <a:pt x="16191" y="15907"/>
                    <a:pt x="16174" y="15907"/>
                    <a:pt x="16074" y="15756"/>
                  </a:cubicBezTo>
                  <a:cubicBezTo>
                    <a:pt x="15935" y="15586"/>
                    <a:pt x="15723" y="15487"/>
                    <a:pt x="15493" y="15487"/>
                  </a:cubicBezTo>
                  <a:cubicBezTo>
                    <a:pt x="15475" y="15487"/>
                    <a:pt x="15457" y="15488"/>
                    <a:pt x="15439" y="15489"/>
                  </a:cubicBezTo>
                  <a:cubicBezTo>
                    <a:pt x="15222" y="15556"/>
                    <a:pt x="15272" y="15690"/>
                    <a:pt x="15139" y="15756"/>
                  </a:cubicBezTo>
                  <a:cubicBezTo>
                    <a:pt x="15072" y="15790"/>
                    <a:pt x="15005" y="15807"/>
                    <a:pt x="14921" y="15823"/>
                  </a:cubicBezTo>
                  <a:cubicBezTo>
                    <a:pt x="14821" y="15857"/>
                    <a:pt x="14721" y="15923"/>
                    <a:pt x="14637" y="16007"/>
                  </a:cubicBezTo>
                  <a:cubicBezTo>
                    <a:pt x="14495" y="16160"/>
                    <a:pt x="14375" y="16220"/>
                    <a:pt x="14271" y="16220"/>
                  </a:cubicBezTo>
                  <a:cubicBezTo>
                    <a:pt x="14216" y="16220"/>
                    <a:pt x="14166" y="16203"/>
                    <a:pt x="14119" y="16174"/>
                  </a:cubicBezTo>
                  <a:cubicBezTo>
                    <a:pt x="13894" y="16069"/>
                    <a:pt x="13642" y="16005"/>
                    <a:pt x="13388" y="16005"/>
                  </a:cubicBezTo>
                  <a:cubicBezTo>
                    <a:pt x="13359" y="16005"/>
                    <a:pt x="13330" y="16005"/>
                    <a:pt x="13301" y="16007"/>
                  </a:cubicBezTo>
                  <a:cubicBezTo>
                    <a:pt x="13083" y="16040"/>
                    <a:pt x="12849" y="16191"/>
                    <a:pt x="12933" y="16441"/>
                  </a:cubicBezTo>
                  <a:cubicBezTo>
                    <a:pt x="12933" y="16492"/>
                    <a:pt x="12950" y="16525"/>
                    <a:pt x="12950" y="16558"/>
                  </a:cubicBezTo>
                  <a:cubicBezTo>
                    <a:pt x="13000" y="16726"/>
                    <a:pt x="12916" y="16893"/>
                    <a:pt x="12766" y="16943"/>
                  </a:cubicBezTo>
                  <a:cubicBezTo>
                    <a:pt x="12582" y="17026"/>
                    <a:pt x="12499" y="17177"/>
                    <a:pt x="12281" y="17193"/>
                  </a:cubicBezTo>
                  <a:cubicBezTo>
                    <a:pt x="12047" y="17227"/>
                    <a:pt x="11864" y="17277"/>
                    <a:pt x="11864" y="17411"/>
                  </a:cubicBezTo>
                  <a:cubicBezTo>
                    <a:pt x="11864" y="17561"/>
                    <a:pt x="11663" y="17578"/>
                    <a:pt x="11479" y="17862"/>
                  </a:cubicBezTo>
                  <a:cubicBezTo>
                    <a:pt x="11296" y="18129"/>
                    <a:pt x="11496" y="18430"/>
                    <a:pt x="11479" y="18513"/>
                  </a:cubicBezTo>
                  <a:cubicBezTo>
                    <a:pt x="11463" y="18597"/>
                    <a:pt x="11162" y="18764"/>
                    <a:pt x="11145" y="18864"/>
                  </a:cubicBezTo>
                  <a:cubicBezTo>
                    <a:pt x="11145" y="18964"/>
                    <a:pt x="11162" y="19148"/>
                    <a:pt x="10978" y="19182"/>
                  </a:cubicBezTo>
                  <a:cubicBezTo>
                    <a:pt x="10828" y="19198"/>
                    <a:pt x="10694" y="19282"/>
                    <a:pt x="10627" y="19416"/>
                  </a:cubicBezTo>
                  <a:cubicBezTo>
                    <a:pt x="10569" y="19533"/>
                    <a:pt x="10471" y="19586"/>
                    <a:pt x="10358" y="19586"/>
                  </a:cubicBezTo>
                  <a:cubicBezTo>
                    <a:pt x="10342" y="19586"/>
                    <a:pt x="10326" y="19585"/>
                    <a:pt x="10310" y="19583"/>
                  </a:cubicBezTo>
                  <a:cubicBezTo>
                    <a:pt x="10143" y="19583"/>
                    <a:pt x="9992" y="19599"/>
                    <a:pt x="9725" y="19599"/>
                  </a:cubicBezTo>
                  <a:cubicBezTo>
                    <a:pt x="9474" y="19599"/>
                    <a:pt x="9424" y="19766"/>
                    <a:pt x="9307" y="19766"/>
                  </a:cubicBezTo>
                  <a:cubicBezTo>
                    <a:pt x="9240" y="19766"/>
                    <a:pt x="9174" y="19744"/>
                    <a:pt x="9122" y="19744"/>
                  </a:cubicBezTo>
                  <a:cubicBezTo>
                    <a:pt x="9096" y="19744"/>
                    <a:pt x="9073" y="19750"/>
                    <a:pt x="9057" y="19766"/>
                  </a:cubicBezTo>
                  <a:cubicBezTo>
                    <a:pt x="9006" y="19833"/>
                    <a:pt x="9057" y="19900"/>
                    <a:pt x="8956" y="19917"/>
                  </a:cubicBezTo>
                  <a:cubicBezTo>
                    <a:pt x="8947" y="19918"/>
                    <a:pt x="8938" y="19919"/>
                    <a:pt x="8929" y="19919"/>
                  </a:cubicBezTo>
                  <a:cubicBezTo>
                    <a:pt x="8682" y="19919"/>
                    <a:pt x="8582" y="19480"/>
                    <a:pt x="8405" y="19399"/>
                  </a:cubicBezTo>
                  <a:cubicBezTo>
                    <a:pt x="8356" y="19379"/>
                    <a:pt x="8307" y="19371"/>
                    <a:pt x="8262" y="19371"/>
                  </a:cubicBezTo>
                  <a:cubicBezTo>
                    <a:pt x="8229" y="19371"/>
                    <a:pt x="8199" y="19375"/>
                    <a:pt x="8171" y="19382"/>
                  </a:cubicBezTo>
                  <a:cubicBezTo>
                    <a:pt x="8037" y="19416"/>
                    <a:pt x="7920" y="19449"/>
                    <a:pt x="7803" y="19449"/>
                  </a:cubicBezTo>
                  <a:cubicBezTo>
                    <a:pt x="7737" y="19449"/>
                    <a:pt x="7672" y="19453"/>
                    <a:pt x="7617" y="19453"/>
                  </a:cubicBezTo>
                  <a:cubicBezTo>
                    <a:pt x="7520" y="19453"/>
                    <a:pt x="7453" y="19440"/>
                    <a:pt x="7453" y="19365"/>
                  </a:cubicBezTo>
                  <a:cubicBezTo>
                    <a:pt x="7453" y="19248"/>
                    <a:pt x="7570" y="18747"/>
                    <a:pt x="7402" y="18597"/>
                  </a:cubicBezTo>
                  <a:cubicBezTo>
                    <a:pt x="7219" y="18463"/>
                    <a:pt x="7052" y="18413"/>
                    <a:pt x="7219" y="18213"/>
                  </a:cubicBezTo>
                  <a:cubicBezTo>
                    <a:pt x="7402" y="18012"/>
                    <a:pt x="7586" y="17277"/>
                    <a:pt x="7503" y="17127"/>
                  </a:cubicBezTo>
                  <a:cubicBezTo>
                    <a:pt x="7469" y="17026"/>
                    <a:pt x="7469" y="16926"/>
                    <a:pt x="7486" y="16826"/>
                  </a:cubicBezTo>
                  <a:cubicBezTo>
                    <a:pt x="7503" y="16659"/>
                    <a:pt x="7519" y="16475"/>
                    <a:pt x="7419" y="16391"/>
                  </a:cubicBezTo>
                  <a:cubicBezTo>
                    <a:pt x="7219" y="16241"/>
                    <a:pt x="7252" y="16074"/>
                    <a:pt x="7519" y="16057"/>
                  </a:cubicBezTo>
                  <a:cubicBezTo>
                    <a:pt x="7787" y="16057"/>
                    <a:pt x="7703" y="15823"/>
                    <a:pt x="7887" y="15823"/>
                  </a:cubicBezTo>
                  <a:cubicBezTo>
                    <a:pt x="8062" y="15823"/>
                    <a:pt x="8086" y="15975"/>
                    <a:pt x="8376" y="15975"/>
                  </a:cubicBezTo>
                  <a:cubicBezTo>
                    <a:pt x="8391" y="15975"/>
                    <a:pt x="8406" y="15974"/>
                    <a:pt x="8422" y="15974"/>
                  </a:cubicBezTo>
                  <a:cubicBezTo>
                    <a:pt x="8496" y="15967"/>
                    <a:pt x="8593" y="15964"/>
                    <a:pt x="8703" y="15964"/>
                  </a:cubicBezTo>
                  <a:cubicBezTo>
                    <a:pt x="9003" y="15964"/>
                    <a:pt x="9397" y="15983"/>
                    <a:pt x="9669" y="15983"/>
                  </a:cubicBezTo>
                  <a:cubicBezTo>
                    <a:pt x="9769" y="15983"/>
                    <a:pt x="9852" y="15981"/>
                    <a:pt x="9909" y="15974"/>
                  </a:cubicBezTo>
                  <a:cubicBezTo>
                    <a:pt x="9926" y="15973"/>
                    <a:pt x="9943" y="15972"/>
                    <a:pt x="9960" y="15972"/>
                  </a:cubicBezTo>
                  <a:cubicBezTo>
                    <a:pt x="10203" y="15972"/>
                    <a:pt x="10490" y="16063"/>
                    <a:pt x="10641" y="16063"/>
                  </a:cubicBezTo>
                  <a:cubicBezTo>
                    <a:pt x="10661" y="16063"/>
                    <a:pt x="10679" y="16061"/>
                    <a:pt x="10694" y="16057"/>
                  </a:cubicBezTo>
                  <a:lnTo>
                    <a:pt x="10727" y="16057"/>
                  </a:lnTo>
                  <a:cubicBezTo>
                    <a:pt x="10828" y="16007"/>
                    <a:pt x="10961" y="15439"/>
                    <a:pt x="10928" y="15255"/>
                  </a:cubicBezTo>
                  <a:cubicBezTo>
                    <a:pt x="10895" y="15071"/>
                    <a:pt x="11062" y="14854"/>
                    <a:pt x="10995" y="14720"/>
                  </a:cubicBezTo>
                  <a:cubicBezTo>
                    <a:pt x="10928" y="14570"/>
                    <a:pt x="11095" y="14420"/>
                    <a:pt x="10878" y="14353"/>
                  </a:cubicBezTo>
                  <a:cubicBezTo>
                    <a:pt x="10677" y="14319"/>
                    <a:pt x="10544" y="14169"/>
                    <a:pt x="10527" y="13969"/>
                  </a:cubicBezTo>
                  <a:cubicBezTo>
                    <a:pt x="10527" y="13802"/>
                    <a:pt x="10494" y="13868"/>
                    <a:pt x="10377" y="13768"/>
                  </a:cubicBezTo>
                  <a:cubicBezTo>
                    <a:pt x="10326" y="13725"/>
                    <a:pt x="10289" y="13722"/>
                    <a:pt x="10243" y="13722"/>
                  </a:cubicBezTo>
                  <a:cubicBezTo>
                    <a:pt x="10236" y="13722"/>
                    <a:pt x="10228" y="13722"/>
                    <a:pt x="10220" y="13722"/>
                  </a:cubicBezTo>
                  <a:cubicBezTo>
                    <a:pt x="10164" y="13722"/>
                    <a:pt x="10093" y="13718"/>
                    <a:pt x="9976" y="13651"/>
                  </a:cubicBezTo>
                  <a:cubicBezTo>
                    <a:pt x="9758" y="13534"/>
                    <a:pt x="9458" y="13551"/>
                    <a:pt x="9391" y="13467"/>
                  </a:cubicBezTo>
                  <a:cubicBezTo>
                    <a:pt x="9324" y="13384"/>
                    <a:pt x="9424" y="13284"/>
                    <a:pt x="9324" y="13183"/>
                  </a:cubicBezTo>
                  <a:cubicBezTo>
                    <a:pt x="9249" y="13094"/>
                    <a:pt x="9348" y="12978"/>
                    <a:pt x="9537" y="12978"/>
                  </a:cubicBezTo>
                  <a:cubicBezTo>
                    <a:pt x="9559" y="12978"/>
                    <a:pt x="9583" y="12979"/>
                    <a:pt x="9608" y="12983"/>
                  </a:cubicBezTo>
                  <a:cubicBezTo>
                    <a:pt x="9624" y="12984"/>
                    <a:pt x="9639" y="12984"/>
                    <a:pt x="9653" y="12984"/>
                  </a:cubicBezTo>
                  <a:cubicBezTo>
                    <a:pt x="9813" y="12984"/>
                    <a:pt x="9887" y="12920"/>
                    <a:pt x="9976" y="12920"/>
                  </a:cubicBezTo>
                  <a:cubicBezTo>
                    <a:pt x="9997" y="12920"/>
                    <a:pt x="10019" y="12924"/>
                    <a:pt x="10042" y="12933"/>
                  </a:cubicBezTo>
                  <a:cubicBezTo>
                    <a:pt x="10166" y="12974"/>
                    <a:pt x="10199" y="13083"/>
                    <a:pt x="10273" y="13083"/>
                  </a:cubicBezTo>
                  <a:cubicBezTo>
                    <a:pt x="10288" y="13083"/>
                    <a:pt x="10306" y="13078"/>
                    <a:pt x="10326" y="13066"/>
                  </a:cubicBezTo>
                  <a:cubicBezTo>
                    <a:pt x="10351" y="13049"/>
                    <a:pt x="10378" y="13042"/>
                    <a:pt x="10407" y="13042"/>
                  </a:cubicBezTo>
                  <a:cubicBezTo>
                    <a:pt x="10492" y="13042"/>
                    <a:pt x="10589" y="13099"/>
                    <a:pt x="10659" y="13099"/>
                  </a:cubicBezTo>
                  <a:cubicBezTo>
                    <a:pt x="10679" y="13099"/>
                    <a:pt x="10696" y="13095"/>
                    <a:pt x="10711" y="13083"/>
                  </a:cubicBezTo>
                  <a:cubicBezTo>
                    <a:pt x="10811" y="13016"/>
                    <a:pt x="10811" y="12782"/>
                    <a:pt x="10661" y="12599"/>
                  </a:cubicBezTo>
                  <a:cubicBezTo>
                    <a:pt x="10554" y="12480"/>
                    <a:pt x="10700" y="12370"/>
                    <a:pt x="10812" y="12370"/>
                  </a:cubicBezTo>
                  <a:cubicBezTo>
                    <a:pt x="10857" y="12370"/>
                    <a:pt x="10897" y="12388"/>
                    <a:pt x="10911" y="12431"/>
                  </a:cubicBezTo>
                  <a:cubicBezTo>
                    <a:pt x="10949" y="12546"/>
                    <a:pt x="11189" y="12650"/>
                    <a:pt x="11354" y="12650"/>
                  </a:cubicBezTo>
                  <a:cubicBezTo>
                    <a:pt x="11406" y="12650"/>
                    <a:pt x="11451" y="12639"/>
                    <a:pt x="11479" y="12615"/>
                  </a:cubicBezTo>
                  <a:cubicBezTo>
                    <a:pt x="11596" y="12532"/>
                    <a:pt x="11496" y="12331"/>
                    <a:pt x="11780" y="12298"/>
                  </a:cubicBezTo>
                  <a:cubicBezTo>
                    <a:pt x="12047" y="12281"/>
                    <a:pt x="12265" y="12264"/>
                    <a:pt x="12248" y="11997"/>
                  </a:cubicBezTo>
                  <a:cubicBezTo>
                    <a:pt x="12216" y="11745"/>
                    <a:pt x="12334" y="11611"/>
                    <a:pt x="12488" y="11611"/>
                  </a:cubicBezTo>
                  <a:cubicBezTo>
                    <a:pt x="12497" y="11611"/>
                    <a:pt x="12506" y="11612"/>
                    <a:pt x="12515" y="11613"/>
                  </a:cubicBezTo>
                  <a:cubicBezTo>
                    <a:pt x="12549" y="11613"/>
                    <a:pt x="12582" y="11596"/>
                    <a:pt x="12616" y="11596"/>
                  </a:cubicBezTo>
                  <a:cubicBezTo>
                    <a:pt x="12716" y="11563"/>
                    <a:pt x="12816" y="11529"/>
                    <a:pt x="12916" y="11462"/>
                  </a:cubicBezTo>
                  <a:lnTo>
                    <a:pt x="12983" y="11429"/>
                  </a:lnTo>
                  <a:cubicBezTo>
                    <a:pt x="13134" y="11345"/>
                    <a:pt x="13351" y="11178"/>
                    <a:pt x="13351" y="11011"/>
                  </a:cubicBezTo>
                  <a:cubicBezTo>
                    <a:pt x="13334" y="10844"/>
                    <a:pt x="13551" y="10777"/>
                    <a:pt x="13551" y="10644"/>
                  </a:cubicBezTo>
                  <a:cubicBezTo>
                    <a:pt x="13551" y="10554"/>
                    <a:pt x="13633" y="10488"/>
                    <a:pt x="13697" y="10488"/>
                  </a:cubicBezTo>
                  <a:cubicBezTo>
                    <a:pt x="13729" y="10488"/>
                    <a:pt x="13757" y="10504"/>
                    <a:pt x="13768" y="10543"/>
                  </a:cubicBezTo>
                  <a:cubicBezTo>
                    <a:pt x="13776" y="10587"/>
                    <a:pt x="13830" y="10605"/>
                    <a:pt x="13883" y="10605"/>
                  </a:cubicBezTo>
                  <a:cubicBezTo>
                    <a:pt x="13951" y="10605"/>
                    <a:pt x="14016" y="10574"/>
                    <a:pt x="13969" y="10527"/>
                  </a:cubicBezTo>
                  <a:cubicBezTo>
                    <a:pt x="13902" y="10443"/>
                    <a:pt x="13952" y="10243"/>
                    <a:pt x="14153" y="10209"/>
                  </a:cubicBezTo>
                  <a:cubicBezTo>
                    <a:pt x="14280" y="10188"/>
                    <a:pt x="14386" y="10167"/>
                    <a:pt x="14473" y="10167"/>
                  </a:cubicBezTo>
                  <a:cubicBezTo>
                    <a:pt x="14523" y="10167"/>
                    <a:pt x="14567" y="10174"/>
                    <a:pt x="14604" y="10192"/>
                  </a:cubicBezTo>
                  <a:cubicBezTo>
                    <a:pt x="14623" y="10202"/>
                    <a:pt x="14639" y="10206"/>
                    <a:pt x="14652" y="10206"/>
                  </a:cubicBezTo>
                  <a:cubicBezTo>
                    <a:pt x="14688" y="10206"/>
                    <a:pt x="14709" y="10178"/>
                    <a:pt x="14721" y="10142"/>
                  </a:cubicBezTo>
                  <a:cubicBezTo>
                    <a:pt x="14738" y="10126"/>
                    <a:pt x="14738" y="10092"/>
                    <a:pt x="14738" y="10059"/>
                  </a:cubicBezTo>
                  <a:cubicBezTo>
                    <a:pt x="14738" y="10014"/>
                    <a:pt x="14856" y="9985"/>
                    <a:pt x="14955" y="9985"/>
                  </a:cubicBezTo>
                  <a:cubicBezTo>
                    <a:pt x="15005" y="9985"/>
                    <a:pt x="15049" y="9992"/>
                    <a:pt x="15072" y="10009"/>
                  </a:cubicBezTo>
                  <a:cubicBezTo>
                    <a:pt x="15129" y="10031"/>
                    <a:pt x="15263" y="10093"/>
                    <a:pt x="15343" y="10093"/>
                  </a:cubicBezTo>
                  <a:cubicBezTo>
                    <a:pt x="15380" y="10093"/>
                    <a:pt x="15406" y="10079"/>
                    <a:pt x="15406" y="10042"/>
                  </a:cubicBezTo>
                  <a:cubicBezTo>
                    <a:pt x="15423" y="9942"/>
                    <a:pt x="15690" y="10042"/>
                    <a:pt x="15606" y="9875"/>
                  </a:cubicBezTo>
                  <a:cubicBezTo>
                    <a:pt x="15523" y="9708"/>
                    <a:pt x="15423" y="9591"/>
                    <a:pt x="15489" y="9491"/>
                  </a:cubicBezTo>
                  <a:cubicBezTo>
                    <a:pt x="15523" y="9424"/>
                    <a:pt x="15456" y="9340"/>
                    <a:pt x="15406" y="9274"/>
                  </a:cubicBezTo>
                  <a:cubicBezTo>
                    <a:pt x="15356" y="9207"/>
                    <a:pt x="15322" y="9140"/>
                    <a:pt x="15339" y="9073"/>
                  </a:cubicBezTo>
                  <a:cubicBezTo>
                    <a:pt x="15389" y="8939"/>
                    <a:pt x="15189" y="8839"/>
                    <a:pt x="15155" y="8672"/>
                  </a:cubicBezTo>
                  <a:cubicBezTo>
                    <a:pt x="15139" y="8522"/>
                    <a:pt x="15088" y="8271"/>
                    <a:pt x="15155" y="8154"/>
                  </a:cubicBezTo>
                  <a:cubicBezTo>
                    <a:pt x="15236" y="8057"/>
                    <a:pt x="15254" y="7836"/>
                    <a:pt x="15376" y="7836"/>
                  </a:cubicBezTo>
                  <a:cubicBezTo>
                    <a:pt x="15380" y="7836"/>
                    <a:pt x="15385" y="7836"/>
                    <a:pt x="15389" y="7837"/>
                  </a:cubicBezTo>
                  <a:cubicBezTo>
                    <a:pt x="15502" y="7851"/>
                    <a:pt x="15544" y="7985"/>
                    <a:pt x="15615" y="7985"/>
                  </a:cubicBezTo>
                  <a:cubicBezTo>
                    <a:pt x="15627" y="7985"/>
                    <a:pt x="15641" y="7980"/>
                    <a:pt x="15657" y="7970"/>
                  </a:cubicBezTo>
                  <a:cubicBezTo>
                    <a:pt x="15740" y="7887"/>
                    <a:pt x="15573" y="7803"/>
                    <a:pt x="15623" y="7753"/>
                  </a:cubicBezTo>
                  <a:cubicBezTo>
                    <a:pt x="15637" y="7739"/>
                    <a:pt x="15663" y="7737"/>
                    <a:pt x="15693" y="7737"/>
                  </a:cubicBezTo>
                  <a:cubicBezTo>
                    <a:pt x="15707" y="7737"/>
                    <a:pt x="15723" y="7737"/>
                    <a:pt x="15739" y="7737"/>
                  </a:cubicBezTo>
                  <a:cubicBezTo>
                    <a:pt x="15807" y="7737"/>
                    <a:pt x="15881" y="7727"/>
                    <a:pt x="15890" y="7619"/>
                  </a:cubicBezTo>
                  <a:cubicBezTo>
                    <a:pt x="15915" y="7482"/>
                    <a:pt x="16052" y="7410"/>
                    <a:pt x="16147" y="7410"/>
                  </a:cubicBezTo>
                  <a:cubicBezTo>
                    <a:pt x="16180" y="7410"/>
                    <a:pt x="16208" y="7419"/>
                    <a:pt x="16225" y="7436"/>
                  </a:cubicBezTo>
                  <a:cubicBezTo>
                    <a:pt x="16275" y="7569"/>
                    <a:pt x="16258" y="7720"/>
                    <a:pt x="16174" y="7820"/>
                  </a:cubicBezTo>
                  <a:cubicBezTo>
                    <a:pt x="16108" y="7920"/>
                    <a:pt x="16108" y="8054"/>
                    <a:pt x="16191" y="8137"/>
                  </a:cubicBezTo>
                  <a:cubicBezTo>
                    <a:pt x="16258" y="8171"/>
                    <a:pt x="16442" y="8271"/>
                    <a:pt x="16392" y="8355"/>
                  </a:cubicBezTo>
                  <a:cubicBezTo>
                    <a:pt x="16358" y="8438"/>
                    <a:pt x="16141" y="8388"/>
                    <a:pt x="16108" y="8505"/>
                  </a:cubicBezTo>
                  <a:cubicBezTo>
                    <a:pt x="16074" y="8605"/>
                    <a:pt x="15941" y="8705"/>
                    <a:pt x="15991" y="8772"/>
                  </a:cubicBezTo>
                  <a:cubicBezTo>
                    <a:pt x="16020" y="8821"/>
                    <a:pt x="16038" y="8847"/>
                    <a:pt x="16074" y="8847"/>
                  </a:cubicBezTo>
                  <a:cubicBezTo>
                    <a:pt x="16100" y="8847"/>
                    <a:pt x="16135" y="8834"/>
                    <a:pt x="16191" y="8806"/>
                  </a:cubicBezTo>
                  <a:cubicBezTo>
                    <a:pt x="16205" y="8799"/>
                    <a:pt x="16218" y="8796"/>
                    <a:pt x="16230" y="8796"/>
                  </a:cubicBezTo>
                  <a:cubicBezTo>
                    <a:pt x="16335" y="8796"/>
                    <a:pt x="16373" y="9030"/>
                    <a:pt x="16358" y="9090"/>
                  </a:cubicBezTo>
                  <a:cubicBezTo>
                    <a:pt x="16350" y="9138"/>
                    <a:pt x="16297" y="9159"/>
                    <a:pt x="16234" y="9159"/>
                  </a:cubicBezTo>
                  <a:cubicBezTo>
                    <a:pt x="16165" y="9159"/>
                    <a:pt x="16084" y="9133"/>
                    <a:pt x="16041" y="9090"/>
                  </a:cubicBezTo>
                  <a:cubicBezTo>
                    <a:pt x="15976" y="9036"/>
                    <a:pt x="15905" y="8989"/>
                    <a:pt x="15858" y="8989"/>
                  </a:cubicBezTo>
                  <a:cubicBezTo>
                    <a:pt x="15832" y="8989"/>
                    <a:pt x="15813" y="9004"/>
                    <a:pt x="15807" y="9040"/>
                  </a:cubicBezTo>
                  <a:cubicBezTo>
                    <a:pt x="15790" y="9123"/>
                    <a:pt x="15924" y="9190"/>
                    <a:pt x="15991" y="9274"/>
                  </a:cubicBezTo>
                  <a:cubicBezTo>
                    <a:pt x="16007" y="9307"/>
                    <a:pt x="16007" y="9357"/>
                    <a:pt x="16007" y="9390"/>
                  </a:cubicBezTo>
                  <a:cubicBezTo>
                    <a:pt x="15995" y="9492"/>
                    <a:pt x="16097" y="9564"/>
                    <a:pt x="16221" y="9564"/>
                  </a:cubicBezTo>
                  <a:cubicBezTo>
                    <a:pt x="16260" y="9564"/>
                    <a:pt x="16301" y="9557"/>
                    <a:pt x="16342" y="9541"/>
                  </a:cubicBezTo>
                  <a:cubicBezTo>
                    <a:pt x="16410" y="9520"/>
                    <a:pt x="16468" y="9505"/>
                    <a:pt x="16505" y="9505"/>
                  </a:cubicBezTo>
                  <a:cubicBezTo>
                    <a:pt x="16557" y="9505"/>
                    <a:pt x="16568" y="9536"/>
                    <a:pt x="16509" y="9624"/>
                  </a:cubicBezTo>
                  <a:cubicBezTo>
                    <a:pt x="16423" y="9735"/>
                    <a:pt x="16508" y="9836"/>
                    <a:pt x="16619" y="9836"/>
                  </a:cubicBezTo>
                  <a:cubicBezTo>
                    <a:pt x="16659" y="9836"/>
                    <a:pt x="16702" y="9823"/>
                    <a:pt x="16743" y="9791"/>
                  </a:cubicBezTo>
                  <a:cubicBezTo>
                    <a:pt x="16864" y="9701"/>
                    <a:pt x="17039" y="9500"/>
                    <a:pt x="17195" y="9500"/>
                  </a:cubicBezTo>
                  <a:cubicBezTo>
                    <a:pt x="17212" y="9500"/>
                    <a:pt x="17228" y="9503"/>
                    <a:pt x="17244" y="9507"/>
                  </a:cubicBezTo>
                  <a:cubicBezTo>
                    <a:pt x="17258" y="9512"/>
                    <a:pt x="17272" y="9514"/>
                    <a:pt x="17286" y="9514"/>
                  </a:cubicBezTo>
                  <a:cubicBezTo>
                    <a:pt x="17405" y="9514"/>
                    <a:pt x="17534" y="9373"/>
                    <a:pt x="17609" y="9373"/>
                  </a:cubicBezTo>
                  <a:cubicBezTo>
                    <a:pt x="17623" y="9373"/>
                    <a:pt x="17635" y="9378"/>
                    <a:pt x="17645" y="9390"/>
                  </a:cubicBezTo>
                  <a:cubicBezTo>
                    <a:pt x="17712" y="9491"/>
                    <a:pt x="17428" y="9658"/>
                    <a:pt x="17595" y="9658"/>
                  </a:cubicBezTo>
                  <a:cubicBezTo>
                    <a:pt x="17762" y="9658"/>
                    <a:pt x="17845" y="9691"/>
                    <a:pt x="17862" y="9808"/>
                  </a:cubicBezTo>
                  <a:cubicBezTo>
                    <a:pt x="17862" y="9825"/>
                    <a:pt x="17879" y="9842"/>
                    <a:pt x="17895" y="9858"/>
                  </a:cubicBezTo>
                  <a:cubicBezTo>
                    <a:pt x="17904" y="9861"/>
                    <a:pt x="17913" y="9862"/>
                    <a:pt x="17923" y="9862"/>
                  </a:cubicBezTo>
                  <a:cubicBezTo>
                    <a:pt x="17971" y="9862"/>
                    <a:pt x="18029" y="9828"/>
                    <a:pt x="18029" y="9758"/>
                  </a:cubicBezTo>
                  <a:cubicBezTo>
                    <a:pt x="18046" y="9641"/>
                    <a:pt x="18530" y="9725"/>
                    <a:pt x="18731" y="9524"/>
                  </a:cubicBezTo>
                  <a:cubicBezTo>
                    <a:pt x="18893" y="9349"/>
                    <a:pt x="19437" y="9217"/>
                    <a:pt x="19640" y="9217"/>
                  </a:cubicBezTo>
                  <a:cubicBezTo>
                    <a:pt x="19688" y="9217"/>
                    <a:pt x="19717" y="9224"/>
                    <a:pt x="19717" y="9240"/>
                  </a:cubicBezTo>
                  <a:cubicBezTo>
                    <a:pt x="19717" y="9324"/>
                    <a:pt x="19733" y="9524"/>
                    <a:pt x="19917" y="9524"/>
                  </a:cubicBezTo>
                  <a:cubicBezTo>
                    <a:pt x="20017" y="9524"/>
                    <a:pt x="20118" y="9474"/>
                    <a:pt x="20168" y="9390"/>
                  </a:cubicBezTo>
                  <a:cubicBezTo>
                    <a:pt x="20185" y="9357"/>
                    <a:pt x="20201" y="9324"/>
                    <a:pt x="20201" y="9290"/>
                  </a:cubicBezTo>
                  <a:cubicBezTo>
                    <a:pt x="20191" y="9241"/>
                    <a:pt x="20298" y="9198"/>
                    <a:pt x="20387" y="9198"/>
                  </a:cubicBezTo>
                  <a:cubicBezTo>
                    <a:pt x="20448" y="9198"/>
                    <a:pt x="20502" y="9219"/>
                    <a:pt x="20502" y="9274"/>
                  </a:cubicBezTo>
                  <a:cubicBezTo>
                    <a:pt x="20502" y="9338"/>
                    <a:pt x="20572" y="9368"/>
                    <a:pt x="20635" y="9368"/>
                  </a:cubicBezTo>
                  <a:cubicBezTo>
                    <a:pt x="20703" y="9368"/>
                    <a:pt x="20762" y="9334"/>
                    <a:pt x="20719" y="9274"/>
                  </a:cubicBezTo>
                  <a:cubicBezTo>
                    <a:pt x="20619" y="9140"/>
                    <a:pt x="20920" y="9123"/>
                    <a:pt x="20853" y="9023"/>
                  </a:cubicBezTo>
                  <a:cubicBezTo>
                    <a:pt x="20836" y="8989"/>
                    <a:pt x="20819" y="8973"/>
                    <a:pt x="20786" y="8956"/>
                  </a:cubicBezTo>
                  <a:cubicBezTo>
                    <a:pt x="20736" y="8923"/>
                    <a:pt x="20686" y="8906"/>
                    <a:pt x="20769" y="8822"/>
                  </a:cubicBezTo>
                  <a:cubicBezTo>
                    <a:pt x="20886" y="8689"/>
                    <a:pt x="20903" y="8488"/>
                    <a:pt x="20803" y="8338"/>
                  </a:cubicBezTo>
                  <a:lnTo>
                    <a:pt x="20803" y="8321"/>
                  </a:lnTo>
                  <a:cubicBezTo>
                    <a:pt x="20702" y="8187"/>
                    <a:pt x="20736" y="8004"/>
                    <a:pt x="20870" y="7903"/>
                  </a:cubicBezTo>
                  <a:cubicBezTo>
                    <a:pt x="20970" y="7803"/>
                    <a:pt x="20886" y="7636"/>
                    <a:pt x="21053" y="7536"/>
                  </a:cubicBezTo>
                  <a:cubicBezTo>
                    <a:pt x="21177" y="7453"/>
                    <a:pt x="21335" y="7314"/>
                    <a:pt x="21424" y="7314"/>
                  </a:cubicBezTo>
                  <a:cubicBezTo>
                    <a:pt x="21443" y="7314"/>
                    <a:pt x="21459" y="7321"/>
                    <a:pt x="21471" y="7335"/>
                  </a:cubicBezTo>
                  <a:cubicBezTo>
                    <a:pt x="21538" y="7402"/>
                    <a:pt x="21755" y="7786"/>
                    <a:pt x="21872" y="7786"/>
                  </a:cubicBezTo>
                  <a:cubicBezTo>
                    <a:pt x="21914" y="7786"/>
                    <a:pt x="21967" y="7791"/>
                    <a:pt x="22018" y="7791"/>
                  </a:cubicBezTo>
                  <a:cubicBezTo>
                    <a:pt x="22130" y="7791"/>
                    <a:pt x="22240" y="7768"/>
                    <a:pt x="22240" y="7619"/>
                  </a:cubicBezTo>
                  <a:cubicBezTo>
                    <a:pt x="22256" y="7402"/>
                    <a:pt x="22156" y="7319"/>
                    <a:pt x="22290" y="7168"/>
                  </a:cubicBezTo>
                  <a:cubicBezTo>
                    <a:pt x="22401" y="7058"/>
                    <a:pt x="22351" y="6993"/>
                    <a:pt x="22254" y="6993"/>
                  </a:cubicBezTo>
                  <a:cubicBezTo>
                    <a:pt x="22234" y="6993"/>
                    <a:pt x="22212" y="6995"/>
                    <a:pt x="22190" y="7001"/>
                  </a:cubicBezTo>
                  <a:cubicBezTo>
                    <a:pt x="22173" y="7003"/>
                    <a:pt x="22158" y="7004"/>
                    <a:pt x="22144" y="7004"/>
                  </a:cubicBezTo>
                  <a:cubicBezTo>
                    <a:pt x="22046" y="7004"/>
                    <a:pt x="22010" y="6953"/>
                    <a:pt x="21922" y="6851"/>
                  </a:cubicBezTo>
                  <a:cubicBezTo>
                    <a:pt x="21839" y="6717"/>
                    <a:pt x="21956" y="6667"/>
                    <a:pt x="21839" y="6550"/>
                  </a:cubicBezTo>
                  <a:cubicBezTo>
                    <a:pt x="21705" y="6450"/>
                    <a:pt x="21989" y="6416"/>
                    <a:pt x="22106" y="6299"/>
                  </a:cubicBezTo>
                  <a:cubicBezTo>
                    <a:pt x="22223" y="6182"/>
                    <a:pt x="22708" y="6182"/>
                    <a:pt x="22941" y="6132"/>
                  </a:cubicBezTo>
                  <a:cubicBezTo>
                    <a:pt x="22970" y="6126"/>
                    <a:pt x="23001" y="6124"/>
                    <a:pt x="23035" y="6124"/>
                  </a:cubicBezTo>
                  <a:cubicBezTo>
                    <a:pt x="23241" y="6124"/>
                    <a:pt x="23524" y="6225"/>
                    <a:pt x="23711" y="6225"/>
                  </a:cubicBezTo>
                  <a:cubicBezTo>
                    <a:pt x="23741" y="6225"/>
                    <a:pt x="23769" y="6222"/>
                    <a:pt x="23794" y="6216"/>
                  </a:cubicBezTo>
                  <a:cubicBezTo>
                    <a:pt x="23827" y="6216"/>
                    <a:pt x="23860" y="6199"/>
                    <a:pt x="23894" y="6166"/>
                  </a:cubicBezTo>
                  <a:cubicBezTo>
                    <a:pt x="23944" y="6116"/>
                    <a:pt x="23927" y="6049"/>
                    <a:pt x="24111" y="5999"/>
                  </a:cubicBezTo>
                  <a:cubicBezTo>
                    <a:pt x="24325" y="5922"/>
                    <a:pt x="24385" y="5846"/>
                    <a:pt x="24508" y="5846"/>
                  </a:cubicBezTo>
                  <a:cubicBezTo>
                    <a:pt x="24520" y="5846"/>
                    <a:pt x="24532" y="5847"/>
                    <a:pt x="24545" y="5848"/>
                  </a:cubicBezTo>
                  <a:cubicBezTo>
                    <a:pt x="24596" y="5859"/>
                    <a:pt x="24644" y="5865"/>
                    <a:pt x="24683" y="5865"/>
                  </a:cubicBezTo>
                  <a:cubicBezTo>
                    <a:pt x="24761" y="5865"/>
                    <a:pt x="24802" y="5843"/>
                    <a:pt x="24746" y="5798"/>
                  </a:cubicBezTo>
                  <a:cubicBezTo>
                    <a:pt x="24679" y="5715"/>
                    <a:pt x="24462" y="5798"/>
                    <a:pt x="24362" y="5698"/>
                  </a:cubicBezTo>
                  <a:cubicBezTo>
                    <a:pt x="24270" y="5622"/>
                    <a:pt x="24193" y="5407"/>
                    <a:pt x="24104" y="5407"/>
                  </a:cubicBezTo>
                  <a:cubicBezTo>
                    <a:pt x="24095" y="5407"/>
                    <a:pt x="24087" y="5409"/>
                    <a:pt x="24078" y="5414"/>
                  </a:cubicBezTo>
                  <a:cubicBezTo>
                    <a:pt x="24011" y="5447"/>
                    <a:pt x="23944" y="5464"/>
                    <a:pt x="23894" y="5481"/>
                  </a:cubicBezTo>
                  <a:cubicBezTo>
                    <a:pt x="23760" y="5514"/>
                    <a:pt x="23610" y="5531"/>
                    <a:pt x="23476" y="5531"/>
                  </a:cubicBezTo>
                  <a:cubicBezTo>
                    <a:pt x="23192" y="5531"/>
                    <a:pt x="22457" y="5832"/>
                    <a:pt x="22089" y="5848"/>
                  </a:cubicBezTo>
                  <a:cubicBezTo>
                    <a:pt x="22072" y="5849"/>
                    <a:pt x="22055" y="5849"/>
                    <a:pt x="22039" y="5849"/>
                  </a:cubicBezTo>
                  <a:cubicBezTo>
                    <a:pt x="21752" y="5849"/>
                    <a:pt x="21719" y="5727"/>
                    <a:pt x="21622" y="5727"/>
                  </a:cubicBezTo>
                  <a:cubicBezTo>
                    <a:pt x="21611" y="5727"/>
                    <a:pt x="21600" y="5728"/>
                    <a:pt x="21588" y="5731"/>
                  </a:cubicBezTo>
                  <a:cubicBezTo>
                    <a:pt x="21575" y="5737"/>
                    <a:pt x="21563" y="5739"/>
                    <a:pt x="21552" y="5739"/>
                  </a:cubicBezTo>
                  <a:cubicBezTo>
                    <a:pt x="21470" y="5739"/>
                    <a:pt x="21442" y="5597"/>
                    <a:pt x="21336" y="5597"/>
                  </a:cubicBezTo>
                  <a:cubicBezTo>
                    <a:pt x="21331" y="5597"/>
                    <a:pt x="21326" y="5597"/>
                    <a:pt x="21321" y="5598"/>
                  </a:cubicBezTo>
                  <a:cubicBezTo>
                    <a:pt x="21316" y="5598"/>
                    <a:pt x="21311" y="5599"/>
                    <a:pt x="21306" y="5599"/>
                  </a:cubicBezTo>
                  <a:cubicBezTo>
                    <a:pt x="21182" y="5599"/>
                    <a:pt x="21011" y="5427"/>
                    <a:pt x="20923" y="5427"/>
                  </a:cubicBezTo>
                  <a:cubicBezTo>
                    <a:pt x="20916" y="5427"/>
                    <a:pt x="20909" y="5428"/>
                    <a:pt x="20903" y="5431"/>
                  </a:cubicBezTo>
                  <a:cubicBezTo>
                    <a:pt x="20900" y="5431"/>
                    <a:pt x="20898" y="5431"/>
                    <a:pt x="20896" y="5431"/>
                  </a:cubicBezTo>
                  <a:cubicBezTo>
                    <a:pt x="20825" y="5431"/>
                    <a:pt x="20923" y="5173"/>
                    <a:pt x="21020" y="4963"/>
                  </a:cubicBezTo>
                  <a:cubicBezTo>
                    <a:pt x="21070" y="4796"/>
                    <a:pt x="21037" y="4595"/>
                    <a:pt x="20936" y="4461"/>
                  </a:cubicBezTo>
                  <a:cubicBezTo>
                    <a:pt x="20903" y="4361"/>
                    <a:pt x="20987" y="4261"/>
                    <a:pt x="20903" y="4144"/>
                  </a:cubicBezTo>
                  <a:cubicBezTo>
                    <a:pt x="20803" y="4027"/>
                    <a:pt x="20786" y="3927"/>
                    <a:pt x="20886" y="3877"/>
                  </a:cubicBezTo>
                  <a:cubicBezTo>
                    <a:pt x="20987" y="3827"/>
                    <a:pt x="20953" y="3593"/>
                    <a:pt x="21087" y="3593"/>
                  </a:cubicBezTo>
                  <a:cubicBezTo>
                    <a:pt x="21220" y="3593"/>
                    <a:pt x="21404" y="3576"/>
                    <a:pt x="21404" y="3442"/>
                  </a:cubicBezTo>
                  <a:cubicBezTo>
                    <a:pt x="21404" y="3309"/>
                    <a:pt x="21521" y="3225"/>
                    <a:pt x="21638" y="3192"/>
                  </a:cubicBezTo>
                  <a:cubicBezTo>
                    <a:pt x="21772" y="3158"/>
                    <a:pt x="21755" y="3008"/>
                    <a:pt x="21906" y="2991"/>
                  </a:cubicBezTo>
                  <a:cubicBezTo>
                    <a:pt x="22123" y="2924"/>
                    <a:pt x="22290" y="2757"/>
                    <a:pt x="22373" y="2540"/>
                  </a:cubicBezTo>
                  <a:cubicBezTo>
                    <a:pt x="22412" y="2373"/>
                    <a:pt x="22480" y="2305"/>
                    <a:pt x="22547" y="2305"/>
                  </a:cubicBezTo>
                  <a:cubicBezTo>
                    <a:pt x="22568" y="2305"/>
                    <a:pt x="22588" y="2311"/>
                    <a:pt x="22607" y="2323"/>
                  </a:cubicBezTo>
                  <a:cubicBezTo>
                    <a:pt x="22630" y="2334"/>
                    <a:pt x="22647" y="2339"/>
                    <a:pt x="22661" y="2339"/>
                  </a:cubicBezTo>
                  <a:cubicBezTo>
                    <a:pt x="22707" y="2339"/>
                    <a:pt x="22704" y="2276"/>
                    <a:pt x="22691" y="2172"/>
                  </a:cubicBezTo>
                  <a:cubicBezTo>
                    <a:pt x="22691" y="2022"/>
                    <a:pt x="22708" y="1905"/>
                    <a:pt x="22540" y="1822"/>
                  </a:cubicBezTo>
                  <a:cubicBezTo>
                    <a:pt x="22423" y="1755"/>
                    <a:pt x="22290" y="1705"/>
                    <a:pt x="22173" y="1671"/>
                  </a:cubicBezTo>
                  <a:cubicBezTo>
                    <a:pt x="22089" y="1654"/>
                    <a:pt x="22006" y="1654"/>
                    <a:pt x="21922" y="1654"/>
                  </a:cubicBezTo>
                  <a:cubicBezTo>
                    <a:pt x="21869" y="1666"/>
                    <a:pt x="21821" y="1669"/>
                    <a:pt x="21778" y="1669"/>
                  </a:cubicBezTo>
                  <a:cubicBezTo>
                    <a:pt x="21700" y="1669"/>
                    <a:pt x="21637" y="1658"/>
                    <a:pt x="21583" y="1658"/>
                  </a:cubicBezTo>
                  <a:cubicBezTo>
                    <a:pt x="21533" y="1658"/>
                    <a:pt x="21491" y="1668"/>
                    <a:pt x="21454" y="1705"/>
                  </a:cubicBezTo>
                  <a:cubicBezTo>
                    <a:pt x="21388" y="1805"/>
                    <a:pt x="21271" y="1888"/>
                    <a:pt x="21170" y="1938"/>
                  </a:cubicBezTo>
                  <a:cubicBezTo>
                    <a:pt x="21020" y="1989"/>
                    <a:pt x="21187" y="2156"/>
                    <a:pt x="20987" y="2306"/>
                  </a:cubicBezTo>
                  <a:cubicBezTo>
                    <a:pt x="20803" y="2456"/>
                    <a:pt x="21103" y="2607"/>
                    <a:pt x="21037" y="2740"/>
                  </a:cubicBezTo>
                  <a:cubicBezTo>
                    <a:pt x="20853" y="2958"/>
                    <a:pt x="20602" y="3141"/>
                    <a:pt x="20352" y="3258"/>
                  </a:cubicBezTo>
                  <a:cubicBezTo>
                    <a:pt x="20118" y="3375"/>
                    <a:pt x="20101" y="3426"/>
                    <a:pt x="19934" y="3509"/>
                  </a:cubicBezTo>
                  <a:cubicBezTo>
                    <a:pt x="19750" y="3576"/>
                    <a:pt x="19784" y="3810"/>
                    <a:pt x="19616" y="3860"/>
                  </a:cubicBezTo>
                  <a:cubicBezTo>
                    <a:pt x="19449" y="3893"/>
                    <a:pt x="19533" y="4010"/>
                    <a:pt x="19399" y="4060"/>
                  </a:cubicBezTo>
                  <a:cubicBezTo>
                    <a:pt x="19282" y="4111"/>
                    <a:pt x="19282" y="4278"/>
                    <a:pt x="19282" y="4411"/>
                  </a:cubicBezTo>
                  <a:cubicBezTo>
                    <a:pt x="19282" y="4545"/>
                    <a:pt x="19098" y="4712"/>
                    <a:pt x="19115" y="4846"/>
                  </a:cubicBezTo>
                  <a:cubicBezTo>
                    <a:pt x="19149" y="5013"/>
                    <a:pt x="19165" y="5180"/>
                    <a:pt x="19165" y="5364"/>
                  </a:cubicBezTo>
                  <a:cubicBezTo>
                    <a:pt x="19149" y="5431"/>
                    <a:pt x="19383" y="5380"/>
                    <a:pt x="19499" y="5447"/>
                  </a:cubicBezTo>
                  <a:cubicBezTo>
                    <a:pt x="19600" y="5514"/>
                    <a:pt x="19917" y="5815"/>
                    <a:pt x="19917" y="5915"/>
                  </a:cubicBezTo>
                  <a:cubicBezTo>
                    <a:pt x="19917" y="6015"/>
                    <a:pt x="19600" y="6182"/>
                    <a:pt x="19650" y="6283"/>
                  </a:cubicBezTo>
                  <a:cubicBezTo>
                    <a:pt x="19683" y="6383"/>
                    <a:pt x="19433" y="6617"/>
                    <a:pt x="19232" y="6667"/>
                  </a:cubicBezTo>
                  <a:cubicBezTo>
                    <a:pt x="19098" y="6684"/>
                    <a:pt x="18998" y="6801"/>
                    <a:pt x="18982" y="6934"/>
                  </a:cubicBezTo>
                  <a:cubicBezTo>
                    <a:pt x="18982" y="7152"/>
                    <a:pt x="18948" y="7369"/>
                    <a:pt x="18915" y="7569"/>
                  </a:cubicBezTo>
                  <a:cubicBezTo>
                    <a:pt x="18861" y="7691"/>
                    <a:pt x="18796" y="7932"/>
                    <a:pt x="18852" y="7932"/>
                  </a:cubicBezTo>
                  <a:cubicBezTo>
                    <a:pt x="18866" y="7932"/>
                    <a:pt x="18886" y="7919"/>
                    <a:pt x="18915" y="7887"/>
                  </a:cubicBezTo>
                  <a:cubicBezTo>
                    <a:pt x="18999" y="7793"/>
                    <a:pt x="19057" y="7737"/>
                    <a:pt x="19080" y="7737"/>
                  </a:cubicBezTo>
                  <a:cubicBezTo>
                    <a:pt x="19098" y="7737"/>
                    <a:pt x="19095" y="7772"/>
                    <a:pt x="19065" y="7853"/>
                  </a:cubicBezTo>
                  <a:cubicBezTo>
                    <a:pt x="19004" y="8023"/>
                    <a:pt x="18885" y="8277"/>
                    <a:pt x="18828" y="8277"/>
                  </a:cubicBezTo>
                  <a:cubicBezTo>
                    <a:pt x="18823" y="8277"/>
                    <a:pt x="18818" y="8275"/>
                    <a:pt x="18814" y="8271"/>
                  </a:cubicBezTo>
                  <a:cubicBezTo>
                    <a:pt x="18790" y="8247"/>
                    <a:pt x="18732" y="8146"/>
                    <a:pt x="18695" y="8146"/>
                  </a:cubicBezTo>
                  <a:cubicBezTo>
                    <a:pt x="18680" y="8146"/>
                    <a:pt x="18669" y="8162"/>
                    <a:pt x="18664" y="8204"/>
                  </a:cubicBezTo>
                  <a:cubicBezTo>
                    <a:pt x="18637" y="8339"/>
                    <a:pt x="18578" y="8440"/>
                    <a:pt x="18477" y="8440"/>
                  </a:cubicBezTo>
                  <a:cubicBezTo>
                    <a:pt x="18453" y="8440"/>
                    <a:pt x="18426" y="8434"/>
                    <a:pt x="18397" y="8421"/>
                  </a:cubicBezTo>
                  <a:cubicBezTo>
                    <a:pt x="18334" y="8393"/>
                    <a:pt x="18262" y="8380"/>
                    <a:pt x="18199" y="8380"/>
                  </a:cubicBezTo>
                  <a:cubicBezTo>
                    <a:pt x="18111" y="8380"/>
                    <a:pt x="18039" y="8406"/>
                    <a:pt x="18029" y="8455"/>
                  </a:cubicBezTo>
                  <a:cubicBezTo>
                    <a:pt x="17996" y="8538"/>
                    <a:pt x="17895" y="8471"/>
                    <a:pt x="17879" y="8605"/>
                  </a:cubicBezTo>
                  <a:cubicBezTo>
                    <a:pt x="17879" y="8722"/>
                    <a:pt x="17929" y="8856"/>
                    <a:pt x="17728" y="8873"/>
                  </a:cubicBezTo>
                  <a:cubicBezTo>
                    <a:pt x="17584" y="8873"/>
                    <a:pt x="17491" y="8917"/>
                    <a:pt x="17430" y="8917"/>
                  </a:cubicBezTo>
                  <a:cubicBezTo>
                    <a:pt x="17400" y="8917"/>
                    <a:pt x="17377" y="8906"/>
                    <a:pt x="17361" y="8873"/>
                  </a:cubicBezTo>
                  <a:cubicBezTo>
                    <a:pt x="17327" y="8772"/>
                    <a:pt x="17361" y="8572"/>
                    <a:pt x="17361" y="8488"/>
                  </a:cubicBezTo>
                  <a:cubicBezTo>
                    <a:pt x="17361" y="8388"/>
                    <a:pt x="17177" y="8438"/>
                    <a:pt x="17244" y="8271"/>
                  </a:cubicBezTo>
                  <a:cubicBezTo>
                    <a:pt x="17311" y="8121"/>
                    <a:pt x="17294" y="8054"/>
                    <a:pt x="17144" y="7937"/>
                  </a:cubicBezTo>
                  <a:cubicBezTo>
                    <a:pt x="17010" y="7820"/>
                    <a:pt x="17043" y="7703"/>
                    <a:pt x="16926" y="7519"/>
                  </a:cubicBezTo>
                  <a:cubicBezTo>
                    <a:pt x="16793" y="7335"/>
                    <a:pt x="16910" y="7168"/>
                    <a:pt x="16759" y="7051"/>
                  </a:cubicBezTo>
                  <a:cubicBezTo>
                    <a:pt x="16626" y="6951"/>
                    <a:pt x="16542" y="6784"/>
                    <a:pt x="16559" y="6600"/>
                  </a:cubicBezTo>
                  <a:lnTo>
                    <a:pt x="16559" y="6567"/>
                  </a:lnTo>
                  <a:cubicBezTo>
                    <a:pt x="16559" y="6433"/>
                    <a:pt x="16509" y="6383"/>
                    <a:pt x="16442" y="6350"/>
                  </a:cubicBezTo>
                  <a:cubicBezTo>
                    <a:pt x="16395" y="6318"/>
                    <a:pt x="16348" y="6096"/>
                    <a:pt x="16287" y="6096"/>
                  </a:cubicBezTo>
                  <a:cubicBezTo>
                    <a:pt x="16283" y="6096"/>
                    <a:pt x="16279" y="6097"/>
                    <a:pt x="16275" y="6099"/>
                  </a:cubicBezTo>
                  <a:cubicBezTo>
                    <a:pt x="16191" y="6149"/>
                    <a:pt x="16258" y="6350"/>
                    <a:pt x="16158" y="6433"/>
                  </a:cubicBezTo>
                  <a:cubicBezTo>
                    <a:pt x="16123" y="6462"/>
                    <a:pt x="16082" y="6469"/>
                    <a:pt x="16040" y="6469"/>
                  </a:cubicBezTo>
                  <a:cubicBezTo>
                    <a:pt x="16004" y="6469"/>
                    <a:pt x="15968" y="6464"/>
                    <a:pt x="15935" y="6464"/>
                  </a:cubicBezTo>
                  <a:cubicBezTo>
                    <a:pt x="15897" y="6464"/>
                    <a:pt x="15864" y="6471"/>
                    <a:pt x="15840" y="6500"/>
                  </a:cubicBezTo>
                  <a:cubicBezTo>
                    <a:pt x="15773" y="6583"/>
                    <a:pt x="15272" y="7068"/>
                    <a:pt x="15005" y="7118"/>
                  </a:cubicBezTo>
                  <a:cubicBezTo>
                    <a:pt x="14967" y="7125"/>
                    <a:pt x="14933" y="7128"/>
                    <a:pt x="14901" y="7128"/>
                  </a:cubicBezTo>
                  <a:cubicBezTo>
                    <a:pt x="14704" y="7128"/>
                    <a:pt x="14602" y="7013"/>
                    <a:pt x="14487" y="6984"/>
                  </a:cubicBezTo>
                  <a:cubicBezTo>
                    <a:pt x="14353" y="6951"/>
                    <a:pt x="13919" y="6734"/>
                    <a:pt x="14002" y="6617"/>
                  </a:cubicBezTo>
                  <a:cubicBezTo>
                    <a:pt x="14103" y="6500"/>
                    <a:pt x="14203" y="6617"/>
                    <a:pt x="14203" y="6466"/>
                  </a:cubicBezTo>
                  <a:cubicBezTo>
                    <a:pt x="14203" y="6316"/>
                    <a:pt x="14353" y="6400"/>
                    <a:pt x="14303" y="6299"/>
                  </a:cubicBezTo>
                  <a:cubicBezTo>
                    <a:pt x="14294" y="6226"/>
                    <a:pt x="14239" y="6188"/>
                    <a:pt x="14184" y="6188"/>
                  </a:cubicBezTo>
                  <a:cubicBezTo>
                    <a:pt x="14138" y="6188"/>
                    <a:pt x="14092" y="6213"/>
                    <a:pt x="14069" y="6266"/>
                  </a:cubicBezTo>
                  <a:cubicBezTo>
                    <a:pt x="14032" y="6331"/>
                    <a:pt x="13958" y="6365"/>
                    <a:pt x="13900" y="6365"/>
                  </a:cubicBezTo>
                  <a:cubicBezTo>
                    <a:pt x="13855" y="6365"/>
                    <a:pt x="13819" y="6344"/>
                    <a:pt x="13819" y="6299"/>
                  </a:cubicBezTo>
                  <a:cubicBezTo>
                    <a:pt x="13819" y="6199"/>
                    <a:pt x="13936" y="6132"/>
                    <a:pt x="13852" y="6032"/>
                  </a:cubicBezTo>
                  <a:cubicBezTo>
                    <a:pt x="13779" y="5959"/>
                    <a:pt x="13892" y="5841"/>
                    <a:pt x="13959" y="5841"/>
                  </a:cubicBezTo>
                  <a:cubicBezTo>
                    <a:pt x="13984" y="5841"/>
                    <a:pt x="14002" y="5858"/>
                    <a:pt x="14002" y="5898"/>
                  </a:cubicBezTo>
                  <a:cubicBezTo>
                    <a:pt x="14002" y="5983"/>
                    <a:pt x="14071" y="6025"/>
                    <a:pt x="14125" y="6025"/>
                  </a:cubicBezTo>
                  <a:cubicBezTo>
                    <a:pt x="14167" y="6025"/>
                    <a:pt x="14201" y="6000"/>
                    <a:pt x="14186" y="5949"/>
                  </a:cubicBezTo>
                  <a:cubicBezTo>
                    <a:pt x="14156" y="5842"/>
                    <a:pt x="14279" y="5763"/>
                    <a:pt x="14389" y="5763"/>
                  </a:cubicBezTo>
                  <a:cubicBezTo>
                    <a:pt x="14400" y="5763"/>
                    <a:pt x="14410" y="5763"/>
                    <a:pt x="14420" y="5765"/>
                  </a:cubicBezTo>
                  <a:cubicBezTo>
                    <a:pt x="14515" y="5765"/>
                    <a:pt x="14500" y="5579"/>
                    <a:pt x="14411" y="5579"/>
                  </a:cubicBezTo>
                  <a:cubicBezTo>
                    <a:pt x="14390" y="5579"/>
                    <a:pt x="14365" y="5589"/>
                    <a:pt x="14337" y="5614"/>
                  </a:cubicBezTo>
                  <a:cubicBezTo>
                    <a:pt x="14233" y="5707"/>
                    <a:pt x="14145" y="5783"/>
                    <a:pt x="14084" y="5783"/>
                  </a:cubicBezTo>
                  <a:cubicBezTo>
                    <a:pt x="14057" y="5783"/>
                    <a:pt x="14035" y="5768"/>
                    <a:pt x="14019" y="5731"/>
                  </a:cubicBezTo>
                  <a:cubicBezTo>
                    <a:pt x="14007" y="5707"/>
                    <a:pt x="13993" y="5700"/>
                    <a:pt x="13978" y="5700"/>
                  </a:cubicBezTo>
                  <a:cubicBezTo>
                    <a:pt x="13949" y="5700"/>
                    <a:pt x="13914" y="5726"/>
                    <a:pt x="13876" y="5726"/>
                  </a:cubicBezTo>
                  <a:cubicBezTo>
                    <a:pt x="13847" y="5726"/>
                    <a:pt x="13817" y="5712"/>
                    <a:pt x="13785" y="5664"/>
                  </a:cubicBezTo>
                  <a:cubicBezTo>
                    <a:pt x="13685" y="5514"/>
                    <a:pt x="13902" y="5497"/>
                    <a:pt x="13819" y="5397"/>
                  </a:cubicBezTo>
                  <a:cubicBezTo>
                    <a:pt x="13735" y="5297"/>
                    <a:pt x="13735" y="5213"/>
                    <a:pt x="13819" y="5180"/>
                  </a:cubicBezTo>
                  <a:cubicBezTo>
                    <a:pt x="13902" y="5163"/>
                    <a:pt x="13986" y="5046"/>
                    <a:pt x="13869" y="5013"/>
                  </a:cubicBezTo>
                  <a:cubicBezTo>
                    <a:pt x="13735" y="4996"/>
                    <a:pt x="13919" y="4913"/>
                    <a:pt x="13919" y="4846"/>
                  </a:cubicBezTo>
                  <a:cubicBezTo>
                    <a:pt x="13919" y="4796"/>
                    <a:pt x="13702" y="4745"/>
                    <a:pt x="13752" y="4629"/>
                  </a:cubicBezTo>
                  <a:cubicBezTo>
                    <a:pt x="13779" y="4532"/>
                    <a:pt x="13830" y="4412"/>
                    <a:pt x="13904" y="4412"/>
                  </a:cubicBezTo>
                  <a:cubicBezTo>
                    <a:pt x="13919" y="4412"/>
                    <a:pt x="13935" y="4417"/>
                    <a:pt x="13952" y="4428"/>
                  </a:cubicBezTo>
                  <a:cubicBezTo>
                    <a:pt x="13992" y="4455"/>
                    <a:pt x="14043" y="4468"/>
                    <a:pt x="14083" y="4468"/>
                  </a:cubicBezTo>
                  <a:cubicBezTo>
                    <a:pt x="14143" y="4468"/>
                    <a:pt x="14179" y="4438"/>
                    <a:pt x="14119" y="4378"/>
                  </a:cubicBezTo>
                  <a:cubicBezTo>
                    <a:pt x="14030" y="4288"/>
                    <a:pt x="14153" y="4172"/>
                    <a:pt x="14276" y="4172"/>
                  </a:cubicBezTo>
                  <a:cubicBezTo>
                    <a:pt x="14291" y="4172"/>
                    <a:pt x="14306" y="4174"/>
                    <a:pt x="14320" y="4177"/>
                  </a:cubicBezTo>
                  <a:cubicBezTo>
                    <a:pt x="14325" y="4178"/>
                    <a:pt x="14331" y="4178"/>
                    <a:pt x="14336" y="4178"/>
                  </a:cubicBezTo>
                  <a:cubicBezTo>
                    <a:pt x="14457" y="4178"/>
                    <a:pt x="14431" y="4007"/>
                    <a:pt x="14541" y="4007"/>
                  </a:cubicBezTo>
                  <a:cubicBezTo>
                    <a:pt x="14550" y="4007"/>
                    <a:pt x="14560" y="4008"/>
                    <a:pt x="14570" y="4010"/>
                  </a:cubicBezTo>
                  <a:cubicBezTo>
                    <a:pt x="14657" y="4030"/>
                    <a:pt x="14783" y="4049"/>
                    <a:pt x="14867" y="4049"/>
                  </a:cubicBezTo>
                  <a:cubicBezTo>
                    <a:pt x="14929" y="4049"/>
                    <a:pt x="14969" y="4039"/>
                    <a:pt x="14955" y="4010"/>
                  </a:cubicBezTo>
                  <a:cubicBezTo>
                    <a:pt x="14921" y="3943"/>
                    <a:pt x="14637" y="3927"/>
                    <a:pt x="14721" y="3827"/>
                  </a:cubicBezTo>
                  <a:cubicBezTo>
                    <a:pt x="14788" y="3726"/>
                    <a:pt x="15055" y="3793"/>
                    <a:pt x="15139" y="3676"/>
                  </a:cubicBezTo>
                  <a:cubicBezTo>
                    <a:pt x="15239" y="3542"/>
                    <a:pt x="15489" y="3659"/>
                    <a:pt x="15389" y="3526"/>
                  </a:cubicBezTo>
                  <a:cubicBezTo>
                    <a:pt x="15289" y="3375"/>
                    <a:pt x="15272" y="3258"/>
                    <a:pt x="15439" y="3258"/>
                  </a:cubicBezTo>
                  <a:cubicBezTo>
                    <a:pt x="15584" y="3273"/>
                    <a:pt x="15591" y="3475"/>
                    <a:pt x="15655" y="3475"/>
                  </a:cubicBezTo>
                  <a:cubicBezTo>
                    <a:pt x="15665" y="3475"/>
                    <a:pt x="15676" y="3470"/>
                    <a:pt x="15690" y="3459"/>
                  </a:cubicBezTo>
                  <a:cubicBezTo>
                    <a:pt x="15790" y="3375"/>
                    <a:pt x="15757" y="3125"/>
                    <a:pt x="15907" y="3125"/>
                  </a:cubicBezTo>
                  <a:cubicBezTo>
                    <a:pt x="16074" y="3108"/>
                    <a:pt x="15991" y="2924"/>
                    <a:pt x="16191" y="2841"/>
                  </a:cubicBezTo>
                  <a:cubicBezTo>
                    <a:pt x="16348" y="2762"/>
                    <a:pt x="16485" y="2643"/>
                    <a:pt x="16553" y="2643"/>
                  </a:cubicBezTo>
                  <a:cubicBezTo>
                    <a:pt x="16571" y="2643"/>
                    <a:pt x="16585" y="2652"/>
                    <a:pt x="16592" y="2674"/>
                  </a:cubicBezTo>
                  <a:cubicBezTo>
                    <a:pt x="16604" y="2709"/>
                    <a:pt x="16638" y="2723"/>
                    <a:pt x="16672" y="2723"/>
                  </a:cubicBezTo>
                  <a:cubicBezTo>
                    <a:pt x="16736" y="2723"/>
                    <a:pt x="16802" y="2672"/>
                    <a:pt x="16726" y="2607"/>
                  </a:cubicBezTo>
                  <a:cubicBezTo>
                    <a:pt x="16609" y="2523"/>
                    <a:pt x="16408" y="2356"/>
                    <a:pt x="16475" y="2339"/>
                  </a:cubicBezTo>
                  <a:cubicBezTo>
                    <a:pt x="16542" y="2306"/>
                    <a:pt x="16776" y="2339"/>
                    <a:pt x="16793" y="2239"/>
                  </a:cubicBezTo>
                  <a:cubicBezTo>
                    <a:pt x="16797" y="2212"/>
                    <a:pt x="16821" y="2203"/>
                    <a:pt x="16853" y="2203"/>
                  </a:cubicBezTo>
                  <a:cubicBezTo>
                    <a:pt x="16905" y="2203"/>
                    <a:pt x="16978" y="2225"/>
                    <a:pt x="17026" y="2225"/>
                  </a:cubicBezTo>
                  <a:cubicBezTo>
                    <a:pt x="17056" y="2225"/>
                    <a:pt x="17077" y="2217"/>
                    <a:pt x="17077" y="2189"/>
                  </a:cubicBezTo>
                  <a:cubicBezTo>
                    <a:pt x="17077" y="2089"/>
                    <a:pt x="16976" y="1972"/>
                    <a:pt x="17077" y="1888"/>
                  </a:cubicBezTo>
                  <a:cubicBezTo>
                    <a:pt x="17177" y="1805"/>
                    <a:pt x="17060" y="1521"/>
                    <a:pt x="17127" y="1471"/>
                  </a:cubicBezTo>
                  <a:cubicBezTo>
                    <a:pt x="17146" y="1459"/>
                    <a:pt x="17173" y="1455"/>
                    <a:pt x="17203" y="1455"/>
                  </a:cubicBezTo>
                  <a:cubicBezTo>
                    <a:pt x="17249" y="1455"/>
                    <a:pt x="17302" y="1463"/>
                    <a:pt x="17351" y="1463"/>
                  </a:cubicBezTo>
                  <a:cubicBezTo>
                    <a:pt x="17407" y="1463"/>
                    <a:pt x="17457" y="1452"/>
                    <a:pt x="17478" y="1404"/>
                  </a:cubicBezTo>
                  <a:cubicBezTo>
                    <a:pt x="17545" y="1304"/>
                    <a:pt x="17377" y="1253"/>
                    <a:pt x="17561" y="1070"/>
                  </a:cubicBezTo>
                  <a:cubicBezTo>
                    <a:pt x="17745" y="903"/>
                    <a:pt x="17962" y="652"/>
                    <a:pt x="17979" y="518"/>
                  </a:cubicBezTo>
                  <a:cubicBezTo>
                    <a:pt x="17986" y="457"/>
                    <a:pt x="18015" y="448"/>
                    <a:pt x="18046" y="448"/>
                  </a:cubicBezTo>
                  <a:cubicBezTo>
                    <a:pt x="18059" y="448"/>
                    <a:pt x="18072" y="450"/>
                    <a:pt x="18085" y="450"/>
                  </a:cubicBezTo>
                  <a:cubicBezTo>
                    <a:pt x="18118" y="450"/>
                    <a:pt x="18146" y="440"/>
                    <a:pt x="18146" y="368"/>
                  </a:cubicBezTo>
                  <a:cubicBezTo>
                    <a:pt x="18146" y="217"/>
                    <a:pt x="18230" y="50"/>
                    <a:pt x="18313" y="50"/>
                  </a:cubicBezTo>
                  <a:cubicBezTo>
                    <a:pt x="18363" y="34"/>
                    <a:pt x="18397" y="17"/>
                    <a:pt x="1843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0"/>
            <p:cNvSpPr/>
            <p:nvPr/>
          </p:nvSpPr>
          <p:spPr>
            <a:xfrm>
              <a:off x="1877650" y="1673050"/>
              <a:ext cx="91500" cy="59600"/>
            </a:xfrm>
            <a:custGeom>
              <a:rect b="b" l="l" r="r" t="t"/>
              <a:pathLst>
                <a:path extrusionOk="0" h="2384" w="3660">
                  <a:moveTo>
                    <a:pt x="0" y="1"/>
                  </a:moveTo>
                  <a:lnTo>
                    <a:pt x="10" y="4"/>
                  </a:lnTo>
                  <a:lnTo>
                    <a:pt x="10" y="4"/>
                  </a:lnTo>
                  <a:cubicBezTo>
                    <a:pt x="8" y="2"/>
                    <a:pt x="5" y="1"/>
                    <a:pt x="0" y="1"/>
                  </a:cubicBezTo>
                  <a:close/>
                  <a:moveTo>
                    <a:pt x="10" y="4"/>
                  </a:moveTo>
                  <a:cubicBezTo>
                    <a:pt x="16" y="9"/>
                    <a:pt x="12" y="18"/>
                    <a:pt x="0" y="18"/>
                  </a:cubicBezTo>
                  <a:cubicBezTo>
                    <a:pt x="117" y="185"/>
                    <a:pt x="267" y="318"/>
                    <a:pt x="451" y="385"/>
                  </a:cubicBezTo>
                  <a:cubicBezTo>
                    <a:pt x="585" y="419"/>
                    <a:pt x="552" y="586"/>
                    <a:pt x="719" y="586"/>
                  </a:cubicBezTo>
                  <a:cubicBezTo>
                    <a:pt x="886" y="586"/>
                    <a:pt x="1069" y="736"/>
                    <a:pt x="1069" y="836"/>
                  </a:cubicBezTo>
                  <a:cubicBezTo>
                    <a:pt x="1069" y="937"/>
                    <a:pt x="1136" y="1037"/>
                    <a:pt x="1036" y="1120"/>
                  </a:cubicBezTo>
                  <a:cubicBezTo>
                    <a:pt x="936" y="1187"/>
                    <a:pt x="1036" y="1338"/>
                    <a:pt x="1019" y="1421"/>
                  </a:cubicBezTo>
                  <a:cubicBezTo>
                    <a:pt x="1019" y="1488"/>
                    <a:pt x="1136" y="1572"/>
                    <a:pt x="1136" y="1739"/>
                  </a:cubicBezTo>
                  <a:cubicBezTo>
                    <a:pt x="1121" y="1888"/>
                    <a:pt x="1147" y="2011"/>
                    <a:pt x="1308" y="2011"/>
                  </a:cubicBezTo>
                  <a:cubicBezTo>
                    <a:pt x="1327" y="2011"/>
                    <a:pt x="1348" y="2010"/>
                    <a:pt x="1370" y="2006"/>
                  </a:cubicBezTo>
                  <a:cubicBezTo>
                    <a:pt x="1394" y="2001"/>
                    <a:pt x="1419" y="1999"/>
                    <a:pt x="1443" y="1999"/>
                  </a:cubicBezTo>
                  <a:cubicBezTo>
                    <a:pt x="1588" y="1999"/>
                    <a:pt x="1731" y="2083"/>
                    <a:pt x="1788" y="2240"/>
                  </a:cubicBezTo>
                  <a:cubicBezTo>
                    <a:pt x="1788" y="2340"/>
                    <a:pt x="2072" y="2257"/>
                    <a:pt x="2139" y="2340"/>
                  </a:cubicBezTo>
                  <a:cubicBezTo>
                    <a:pt x="2163" y="2370"/>
                    <a:pt x="2209" y="2383"/>
                    <a:pt x="2259" y="2383"/>
                  </a:cubicBezTo>
                  <a:cubicBezTo>
                    <a:pt x="2349" y="2383"/>
                    <a:pt x="2452" y="2343"/>
                    <a:pt x="2473" y="2290"/>
                  </a:cubicBezTo>
                  <a:cubicBezTo>
                    <a:pt x="2506" y="2207"/>
                    <a:pt x="2557" y="2006"/>
                    <a:pt x="2440" y="2006"/>
                  </a:cubicBezTo>
                  <a:cubicBezTo>
                    <a:pt x="2306" y="2006"/>
                    <a:pt x="2055" y="2006"/>
                    <a:pt x="1988" y="1856"/>
                  </a:cubicBezTo>
                  <a:cubicBezTo>
                    <a:pt x="1922" y="1705"/>
                    <a:pt x="1821" y="1689"/>
                    <a:pt x="1855" y="1605"/>
                  </a:cubicBezTo>
                  <a:cubicBezTo>
                    <a:pt x="1903" y="1525"/>
                    <a:pt x="1981" y="1353"/>
                    <a:pt x="2120" y="1353"/>
                  </a:cubicBezTo>
                  <a:cubicBezTo>
                    <a:pt x="2126" y="1353"/>
                    <a:pt x="2132" y="1354"/>
                    <a:pt x="2139" y="1354"/>
                  </a:cubicBezTo>
                  <a:cubicBezTo>
                    <a:pt x="2269" y="1354"/>
                    <a:pt x="2542" y="1656"/>
                    <a:pt x="2633" y="1656"/>
                  </a:cubicBezTo>
                  <a:cubicBezTo>
                    <a:pt x="2636" y="1656"/>
                    <a:pt x="2638" y="1656"/>
                    <a:pt x="2640" y="1655"/>
                  </a:cubicBezTo>
                  <a:cubicBezTo>
                    <a:pt x="2676" y="1648"/>
                    <a:pt x="2712" y="1645"/>
                    <a:pt x="2747" y="1645"/>
                  </a:cubicBezTo>
                  <a:cubicBezTo>
                    <a:pt x="2877" y="1645"/>
                    <a:pt x="3003" y="1690"/>
                    <a:pt x="3108" y="1755"/>
                  </a:cubicBezTo>
                  <a:cubicBezTo>
                    <a:pt x="3155" y="1812"/>
                    <a:pt x="3321" y="1842"/>
                    <a:pt x="3459" y="1842"/>
                  </a:cubicBezTo>
                  <a:cubicBezTo>
                    <a:pt x="3564" y="1842"/>
                    <a:pt x="3652" y="1825"/>
                    <a:pt x="3659" y="1789"/>
                  </a:cubicBezTo>
                  <a:cubicBezTo>
                    <a:pt x="3659" y="1705"/>
                    <a:pt x="3643" y="1622"/>
                    <a:pt x="3509" y="1488"/>
                  </a:cubicBezTo>
                  <a:cubicBezTo>
                    <a:pt x="2623" y="1004"/>
                    <a:pt x="1704" y="586"/>
                    <a:pt x="769" y="252"/>
                  </a:cubicBezTo>
                  <a:cubicBezTo>
                    <a:pt x="635" y="235"/>
                    <a:pt x="485" y="185"/>
                    <a:pt x="368" y="118"/>
                  </a:cubicBezTo>
                  <a:lnTo>
                    <a:pt x="10" y="4"/>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0"/>
            <p:cNvSpPr/>
            <p:nvPr/>
          </p:nvSpPr>
          <p:spPr>
            <a:xfrm>
              <a:off x="1697600" y="1652600"/>
              <a:ext cx="3375" cy="800"/>
            </a:xfrm>
            <a:custGeom>
              <a:rect b="b" l="l" r="r" t="t"/>
              <a:pathLst>
                <a:path extrusionOk="0" h="32" w="135">
                  <a:moveTo>
                    <a:pt x="1" y="0"/>
                  </a:moveTo>
                  <a:cubicBezTo>
                    <a:pt x="16" y="23"/>
                    <a:pt x="38" y="32"/>
                    <a:pt x="60" y="32"/>
                  </a:cubicBezTo>
                  <a:cubicBezTo>
                    <a:pt x="88" y="32"/>
                    <a:pt x="116" y="19"/>
                    <a:pt x="13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0"/>
            <p:cNvSpPr/>
            <p:nvPr/>
          </p:nvSpPr>
          <p:spPr>
            <a:xfrm>
              <a:off x="1873475" y="2224825"/>
              <a:ext cx="282800" cy="239400"/>
            </a:xfrm>
            <a:custGeom>
              <a:rect b="b" l="l" r="r" t="t"/>
              <a:pathLst>
                <a:path extrusionOk="0" h="9576" w="11312">
                  <a:moveTo>
                    <a:pt x="73" y="0"/>
                  </a:moveTo>
                  <a:cubicBezTo>
                    <a:pt x="70" y="0"/>
                    <a:pt x="69" y="1"/>
                    <a:pt x="67" y="2"/>
                  </a:cubicBezTo>
                  <a:cubicBezTo>
                    <a:pt x="0" y="19"/>
                    <a:pt x="67" y="520"/>
                    <a:pt x="267" y="821"/>
                  </a:cubicBezTo>
                  <a:cubicBezTo>
                    <a:pt x="485" y="1105"/>
                    <a:pt x="585" y="1138"/>
                    <a:pt x="568" y="1322"/>
                  </a:cubicBezTo>
                  <a:cubicBezTo>
                    <a:pt x="568" y="1506"/>
                    <a:pt x="769" y="1606"/>
                    <a:pt x="785" y="1773"/>
                  </a:cubicBezTo>
                  <a:cubicBezTo>
                    <a:pt x="802" y="1957"/>
                    <a:pt x="1170" y="2408"/>
                    <a:pt x="1270" y="2692"/>
                  </a:cubicBezTo>
                  <a:cubicBezTo>
                    <a:pt x="1353" y="2993"/>
                    <a:pt x="1504" y="2976"/>
                    <a:pt x="1470" y="3193"/>
                  </a:cubicBezTo>
                  <a:cubicBezTo>
                    <a:pt x="1454" y="3260"/>
                    <a:pt x="1454" y="3310"/>
                    <a:pt x="1470" y="3377"/>
                  </a:cubicBezTo>
                  <a:cubicBezTo>
                    <a:pt x="1504" y="3527"/>
                    <a:pt x="1587" y="3644"/>
                    <a:pt x="1721" y="3711"/>
                  </a:cubicBezTo>
                  <a:cubicBezTo>
                    <a:pt x="1905" y="3811"/>
                    <a:pt x="2055" y="3979"/>
                    <a:pt x="2122" y="4179"/>
                  </a:cubicBezTo>
                  <a:cubicBezTo>
                    <a:pt x="2172" y="4430"/>
                    <a:pt x="2206" y="4680"/>
                    <a:pt x="2222" y="4931"/>
                  </a:cubicBezTo>
                  <a:cubicBezTo>
                    <a:pt x="2222" y="5282"/>
                    <a:pt x="2323" y="5549"/>
                    <a:pt x="2473" y="5633"/>
                  </a:cubicBezTo>
                  <a:cubicBezTo>
                    <a:pt x="2590" y="5700"/>
                    <a:pt x="2690" y="5783"/>
                    <a:pt x="2757" y="5883"/>
                  </a:cubicBezTo>
                  <a:cubicBezTo>
                    <a:pt x="2891" y="6034"/>
                    <a:pt x="2974" y="6201"/>
                    <a:pt x="3008" y="6385"/>
                  </a:cubicBezTo>
                  <a:cubicBezTo>
                    <a:pt x="3008" y="6652"/>
                    <a:pt x="3242" y="7036"/>
                    <a:pt x="3342" y="7053"/>
                  </a:cubicBezTo>
                  <a:cubicBezTo>
                    <a:pt x="3442" y="7070"/>
                    <a:pt x="3475" y="7337"/>
                    <a:pt x="3626" y="7337"/>
                  </a:cubicBezTo>
                  <a:cubicBezTo>
                    <a:pt x="3927" y="7404"/>
                    <a:pt x="4177" y="7571"/>
                    <a:pt x="4344" y="7822"/>
                  </a:cubicBezTo>
                  <a:cubicBezTo>
                    <a:pt x="4495" y="8022"/>
                    <a:pt x="4645" y="8206"/>
                    <a:pt x="4829" y="8373"/>
                  </a:cubicBezTo>
                  <a:lnTo>
                    <a:pt x="4879" y="8423"/>
                  </a:lnTo>
                  <a:cubicBezTo>
                    <a:pt x="4996" y="8523"/>
                    <a:pt x="5046" y="8657"/>
                    <a:pt x="4929" y="8690"/>
                  </a:cubicBezTo>
                  <a:cubicBezTo>
                    <a:pt x="4795" y="8707"/>
                    <a:pt x="4612" y="8841"/>
                    <a:pt x="4662" y="8891"/>
                  </a:cubicBezTo>
                  <a:cubicBezTo>
                    <a:pt x="4712" y="8941"/>
                    <a:pt x="4795" y="8941"/>
                    <a:pt x="4912" y="8991"/>
                  </a:cubicBezTo>
                  <a:cubicBezTo>
                    <a:pt x="5013" y="9058"/>
                    <a:pt x="5096" y="9142"/>
                    <a:pt x="5130" y="9258"/>
                  </a:cubicBezTo>
                  <a:cubicBezTo>
                    <a:pt x="5207" y="9406"/>
                    <a:pt x="5350" y="9460"/>
                    <a:pt x="5493" y="9460"/>
                  </a:cubicBezTo>
                  <a:cubicBezTo>
                    <a:pt x="5656" y="9460"/>
                    <a:pt x="5819" y="9389"/>
                    <a:pt x="5881" y="9309"/>
                  </a:cubicBezTo>
                  <a:cubicBezTo>
                    <a:pt x="5920" y="9264"/>
                    <a:pt x="5984" y="9253"/>
                    <a:pt x="6055" y="9253"/>
                  </a:cubicBezTo>
                  <a:cubicBezTo>
                    <a:pt x="6127" y="9253"/>
                    <a:pt x="6208" y="9264"/>
                    <a:pt x="6281" y="9264"/>
                  </a:cubicBezTo>
                  <a:cubicBezTo>
                    <a:pt x="6355" y="9264"/>
                    <a:pt x="6422" y="9253"/>
                    <a:pt x="6466" y="9208"/>
                  </a:cubicBezTo>
                  <a:cubicBezTo>
                    <a:pt x="6600" y="9091"/>
                    <a:pt x="6817" y="9041"/>
                    <a:pt x="7185" y="9041"/>
                  </a:cubicBezTo>
                  <a:cubicBezTo>
                    <a:pt x="7552" y="9041"/>
                    <a:pt x="8120" y="8924"/>
                    <a:pt x="8204" y="8774"/>
                  </a:cubicBezTo>
                  <a:cubicBezTo>
                    <a:pt x="8231" y="8708"/>
                    <a:pt x="8286" y="8673"/>
                    <a:pt x="8341" y="8673"/>
                  </a:cubicBezTo>
                  <a:cubicBezTo>
                    <a:pt x="8425" y="8673"/>
                    <a:pt x="8508" y="8753"/>
                    <a:pt x="8488" y="8924"/>
                  </a:cubicBezTo>
                  <a:cubicBezTo>
                    <a:pt x="8455" y="9142"/>
                    <a:pt x="8421" y="9359"/>
                    <a:pt x="8354" y="9576"/>
                  </a:cubicBezTo>
                  <a:cubicBezTo>
                    <a:pt x="9507" y="8373"/>
                    <a:pt x="10510" y="7003"/>
                    <a:pt x="11312" y="5532"/>
                  </a:cubicBezTo>
                  <a:lnTo>
                    <a:pt x="11312" y="5532"/>
                  </a:lnTo>
                  <a:cubicBezTo>
                    <a:pt x="11295" y="5549"/>
                    <a:pt x="11262" y="5549"/>
                    <a:pt x="11245" y="5566"/>
                  </a:cubicBezTo>
                  <a:cubicBezTo>
                    <a:pt x="11095" y="5616"/>
                    <a:pt x="11044" y="5917"/>
                    <a:pt x="10961" y="5967"/>
                  </a:cubicBezTo>
                  <a:cubicBezTo>
                    <a:pt x="10940" y="5977"/>
                    <a:pt x="10914" y="5980"/>
                    <a:pt x="10884" y="5980"/>
                  </a:cubicBezTo>
                  <a:cubicBezTo>
                    <a:pt x="10832" y="5980"/>
                    <a:pt x="10767" y="5970"/>
                    <a:pt x="10699" y="5970"/>
                  </a:cubicBezTo>
                  <a:cubicBezTo>
                    <a:pt x="10618" y="5970"/>
                    <a:pt x="10532" y="5985"/>
                    <a:pt x="10460" y="6050"/>
                  </a:cubicBezTo>
                  <a:cubicBezTo>
                    <a:pt x="10293" y="6184"/>
                    <a:pt x="10476" y="6351"/>
                    <a:pt x="10293" y="6401"/>
                  </a:cubicBezTo>
                  <a:cubicBezTo>
                    <a:pt x="10092" y="6451"/>
                    <a:pt x="9808" y="6385"/>
                    <a:pt x="9557" y="6518"/>
                  </a:cubicBezTo>
                  <a:cubicBezTo>
                    <a:pt x="9524" y="6552"/>
                    <a:pt x="9474" y="6568"/>
                    <a:pt x="9440" y="6585"/>
                  </a:cubicBezTo>
                  <a:cubicBezTo>
                    <a:pt x="9257" y="6652"/>
                    <a:pt x="9140" y="6619"/>
                    <a:pt x="9056" y="6719"/>
                  </a:cubicBezTo>
                  <a:cubicBezTo>
                    <a:pt x="8973" y="6819"/>
                    <a:pt x="9056" y="7036"/>
                    <a:pt x="8622" y="7170"/>
                  </a:cubicBezTo>
                  <a:cubicBezTo>
                    <a:pt x="8187" y="7304"/>
                    <a:pt x="7786" y="7370"/>
                    <a:pt x="7669" y="7487"/>
                  </a:cubicBezTo>
                  <a:cubicBezTo>
                    <a:pt x="7552" y="7621"/>
                    <a:pt x="7435" y="7738"/>
                    <a:pt x="7318" y="7738"/>
                  </a:cubicBezTo>
                  <a:cubicBezTo>
                    <a:pt x="7291" y="7734"/>
                    <a:pt x="7255" y="7732"/>
                    <a:pt x="7215" y="7732"/>
                  </a:cubicBezTo>
                  <a:cubicBezTo>
                    <a:pt x="7086" y="7732"/>
                    <a:pt x="6918" y="7754"/>
                    <a:pt x="6867" y="7805"/>
                  </a:cubicBezTo>
                  <a:cubicBezTo>
                    <a:pt x="6750" y="7938"/>
                    <a:pt x="6567" y="8022"/>
                    <a:pt x="6383" y="8039"/>
                  </a:cubicBezTo>
                  <a:cubicBezTo>
                    <a:pt x="6182" y="8039"/>
                    <a:pt x="5965" y="8106"/>
                    <a:pt x="5798" y="8223"/>
                  </a:cubicBezTo>
                  <a:cubicBezTo>
                    <a:pt x="5648" y="8319"/>
                    <a:pt x="5383" y="8360"/>
                    <a:pt x="5193" y="8360"/>
                  </a:cubicBezTo>
                  <a:cubicBezTo>
                    <a:pt x="5086" y="8360"/>
                    <a:pt x="5003" y="8347"/>
                    <a:pt x="4979" y="8323"/>
                  </a:cubicBezTo>
                  <a:cubicBezTo>
                    <a:pt x="4912" y="8239"/>
                    <a:pt x="4979" y="7872"/>
                    <a:pt x="4829" y="7671"/>
                  </a:cubicBezTo>
                  <a:cubicBezTo>
                    <a:pt x="4695" y="7454"/>
                    <a:pt x="4645" y="7187"/>
                    <a:pt x="4695" y="6936"/>
                  </a:cubicBezTo>
                  <a:cubicBezTo>
                    <a:pt x="4712" y="6852"/>
                    <a:pt x="4712" y="6752"/>
                    <a:pt x="4662" y="6669"/>
                  </a:cubicBezTo>
                  <a:cubicBezTo>
                    <a:pt x="4628" y="6568"/>
                    <a:pt x="4578" y="6485"/>
                    <a:pt x="4511" y="6401"/>
                  </a:cubicBezTo>
                  <a:cubicBezTo>
                    <a:pt x="4428" y="6284"/>
                    <a:pt x="4511" y="6218"/>
                    <a:pt x="4361" y="6067"/>
                  </a:cubicBezTo>
                  <a:cubicBezTo>
                    <a:pt x="4177" y="5867"/>
                    <a:pt x="4027" y="5633"/>
                    <a:pt x="3943" y="5365"/>
                  </a:cubicBezTo>
                  <a:cubicBezTo>
                    <a:pt x="3843" y="5115"/>
                    <a:pt x="3659" y="4914"/>
                    <a:pt x="3425" y="4781"/>
                  </a:cubicBezTo>
                  <a:cubicBezTo>
                    <a:pt x="3191" y="4597"/>
                    <a:pt x="3058" y="4313"/>
                    <a:pt x="3058" y="4029"/>
                  </a:cubicBezTo>
                  <a:cubicBezTo>
                    <a:pt x="3058" y="3761"/>
                    <a:pt x="3091" y="3628"/>
                    <a:pt x="2941" y="3527"/>
                  </a:cubicBezTo>
                  <a:cubicBezTo>
                    <a:pt x="2807" y="3410"/>
                    <a:pt x="2807" y="3193"/>
                    <a:pt x="2540" y="3009"/>
                  </a:cubicBezTo>
                  <a:cubicBezTo>
                    <a:pt x="2339" y="2926"/>
                    <a:pt x="2206" y="2725"/>
                    <a:pt x="2189" y="2525"/>
                  </a:cubicBezTo>
                  <a:cubicBezTo>
                    <a:pt x="2189" y="2358"/>
                    <a:pt x="1754" y="1740"/>
                    <a:pt x="1537" y="1506"/>
                  </a:cubicBezTo>
                  <a:cubicBezTo>
                    <a:pt x="1320" y="1272"/>
                    <a:pt x="1270" y="1088"/>
                    <a:pt x="1170" y="1055"/>
                  </a:cubicBezTo>
                  <a:cubicBezTo>
                    <a:pt x="1069" y="1038"/>
                    <a:pt x="1120" y="637"/>
                    <a:pt x="1103" y="553"/>
                  </a:cubicBezTo>
                  <a:cubicBezTo>
                    <a:pt x="1103" y="537"/>
                    <a:pt x="1086" y="537"/>
                    <a:pt x="1086" y="520"/>
                  </a:cubicBezTo>
                  <a:cubicBezTo>
                    <a:pt x="1085" y="519"/>
                    <a:pt x="1084" y="519"/>
                    <a:pt x="1083" y="519"/>
                  </a:cubicBezTo>
                  <a:cubicBezTo>
                    <a:pt x="1033" y="519"/>
                    <a:pt x="966" y="1172"/>
                    <a:pt x="819" y="1172"/>
                  </a:cubicBezTo>
                  <a:cubicBezTo>
                    <a:pt x="652" y="1172"/>
                    <a:pt x="434" y="720"/>
                    <a:pt x="368" y="570"/>
                  </a:cubicBezTo>
                  <a:cubicBezTo>
                    <a:pt x="303" y="441"/>
                    <a:pt x="129" y="0"/>
                    <a:pt x="7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0"/>
            <p:cNvSpPr/>
            <p:nvPr/>
          </p:nvSpPr>
          <p:spPr>
            <a:xfrm>
              <a:off x="2052250" y="2225225"/>
              <a:ext cx="137875" cy="90725"/>
            </a:xfrm>
            <a:custGeom>
              <a:rect b="b" l="l" r="r" t="t"/>
              <a:pathLst>
                <a:path extrusionOk="0" h="3629" w="5515">
                  <a:moveTo>
                    <a:pt x="503" y="1"/>
                  </a:moveTo>
                  <a:cubicBezTo>
                    <a:pt x="452" y="1"/>
                    <a:pt x="441" y="86"/>
                    <a:pt x="335" y="86"/>
                  </a:cubicBezTo>
                  <a:cubicBezTo>
                    <a:pt x="301" y="86"/>
                    <a:pt x="268" y="86"/>
                    <a:pt x="234" y="103"/>
                  </a:cubicBezTo>
                  <a:cubicBezTo>
                    <a:pt x="151" y="120"/>
                    <a:pt x="84" y="153"/>
                    <a:pt x="34" y="203"/>
                  </a:cubicBezTo>
                  <a:cubicBezTo>
                    <a:pt x="17" y="220"/>
                    <a:pt x="0" y="253"/>
                    <a:pt x="0" y="270"/>
                  </a:cubicBezTo>
                  <a:cubicBezTo>
                    <a:pt x="50" y="470"/>
                    <a:pt x="117" y="654"/>
                    <a:pt x="201" y="855"/>
                  </a:cubicBezTo>
                  <a:cubicBezTo>
                    <a:pt x="234" y="905"/>
                    <a:pt x="251" y="972"/>
                    <a:pt x="251" y="1039"/>
                  </a:cubicBezTo>
                  <a:cubicBezTo>
                    <a:pt x="268" y="1189"/>
                    <a:pt x="568" y="1440"/>
                    <a:pt x="719" y="1573"/>
                  </a:cubicBezTo>
                  <a:cubicBezTo>
                    <a:pt x="869" y="1707"/>
                    <a:pt x="1020" y="1941"/>
                    <a:pt x="919" y="2058"/>
                  </a:cubicBezTo>
                  <a:cubicBezTo>
                    <a:pt x="836" y="2175"/>
                    <a:pt x="1070" y="2476"/>
                    <a:pt x="1170" y="2542"/>
                  </a:cubicBezTo>
                  <a:cubicBezTo>
                    <a:pt x="1178" y="2551"/>
                    <a:pt x="1187" y="2555"/>
                    <a:pt x="1193" y="2555"/>
                  </a:cubicBezTo>
                  <a:cubicBezTo>
                    <a:pt x="1199" y="2555"/>
                    <a:pt x="1203" y="2551"/>
                    <a:pt x="1203" y="2542"/>
                  </a:cubicBezTo>
                  <a:cubicBezTo>
                    <a:pt x="1203" y="2450"/>
                    <a:pt x="1289" y="2100"/>
                    <a:pt x="1460" y="2100"/>
                  </a:cubicBezTo>
                  <a:cubicBezTo>
                    <a:pt x="1474" y="2100"/>
                    <a:pt x="1489" y="2103"/>
                    <a:pt x="1504" y="2108"/>
                  </a:cubicBezTo>
                  <a:cubicBezTo>
                    <a:pt x="1688" y="2158"/>
                    <a:pt x="1638" y="2542"/>
                    <a:pt x="1554" y="2676"/>
                  </a:cubicBezTo>
                  <a:cubicBezTo>
                    <a:pt x="1538" y="2726"/>
                    <a:pt x="1521" y="2760"/>
                    <a:pt x="1538" y="2810"/>
                  </a:cubicBezTo>
                  <a:cubicBezTo>
                    <a:pt x="1571" y="2910"/>
                    <a:pt x="1638" y="3010"/>
                    <a:pt x="1721" y="3094"/>
                  </a:cubicBezTo>
                  <a:cubicBezTo>
                    <a:pt x="1771" y="3127"/>
                    <a:pt x="1805" y="3127"/>
                    <a:pt x="1822" y="3127"/>
                  </a:cubicBezTo>
                  <a:cubicBezTo>
                    <a:pt x="1922" y="3014"/>
                    <a:pt x="2069" y="2958"/>
                    <a:pt x="2214" y="2958"/>
                  </a:cubicBezTo>
                  <a:cubicBezTo>
                    <a:pt x="2262" y="2958"/>
                    <a:pt x="2310" y="2964"/>
                    <a:pt x="2356" y="2977"/>
                  </a:cubicBezTo>
                  <a:cubicBezTo>
                    <a:pt x="2399" y="2983"/>
                    <a:pt x="2441" y="2986"/>
                    <a:pt x="2483" y="2986"/>
                  </a:cubicBezTo>
                  <a:cubicBezTo>
                    <a:pt x="2773" y="2986"/>
                    <a:pt x="3048" y="2838"/>
                    <a:pt x="3208" y="2576"/>
                  </a:cubicBezTo>
                  <a:cubicBezTo>
                    <a:pt x="3342" y="2325"/>
                    <a:pt x="3660" y="1974"/>
                    <a:pt x="3743" y="1974"/>
                  </a:cubicBezTo>
                  <a:cubicBezTo>
                    <a:pt x="3793" y="1974"/>
                    <a:pt x="3810" y="2258"/>
                    <a:pt x="3877" y="2542"/>
                  </a:cubicBezTo>
                  <a:cubicBezTo>
                    <a:pt x="3893" y="2709"/>
                    <a:pt x="3977" y="2877"/>
                    <a:pt x="4111" y="3010"/>
                  </a:cubicBezTo>
                  <a:cubicBezTo>
                    <a:pt x="4428" y="3261"/>
                    <a:pt x="4812" y="3194"/>
                    <a:pt x="4863" y="3294"/>
                  </a:cubicBezTo>
                  <a:cubicBezTo>
                    <a:pt x="4929" y="3411"/>
                    <a:pt x="4996" y="3528"/>
                    <a:pt x="5080" y="3628"/>
                  </a:cubicBezTo>
                  <a:cubicBezTo>
                    <a:pt x="5230" y="3244"/>
                    <a:pt x="5380" y="2843"/>
                    <a:pt x="5514" y="2442"/>
                  </a:cubicBezTo>
                  <a:cubicBezTo>
                    <a:pt x="5080" y="2392"/>
                    <a:pt x="4311" y="2308"/>
                    <a:pt x="4211" y="2191"/>
                  </a:cubicBezTo>
                  <a:cubicBezTo>
                    <a:pt x="4111" y="2058"/>
                    <a:pt x="4177" y="1657"/>
                    <a:pt x="3877" y="1590"/>
                  </a:cubicBezTo>
                  <a:cubicBezTo>
                    <a:pt x="3845" y="1583"/>
                    <a:pt x="3815" y="1580"/>
                    <a:pt x="3785" y="1580"/>
                  </a:cubicBezTo>
                  <a:cubicBezTo>
                    <a:pt x="3537" y="1580"/>
                    <a:pt x="3368" y="1807"/>
                    <a:pt x="3158" y="1807"/>
                  </a:cubicBezTo>
                  <a:cubicBezTo>
                    <a:pt x="2908" y="1807"/>
                    <a:pt x="2340" y="1640"/>
                    <a:pt x="2122" y="1406"/>
                  </a:cubicBezTo>
                  <a:cubicBezTo>
                    <a:pt x="1905" y="1172"/>
                    <a:pt x="1738" y="1239"/>
                    <a:pt x="1588" y="1139"/>
                  </a:cubicBezTo>
                  <a:cubicBezTo>
                    <a:pt x="1421" y="1039"/>
                    <a:pt x="1437" y="955"/>
                    <a:pt x="1320" y="721"/>
                  </a:cubicBezTo>
                  <a:cubicBezTo>
                    <a:pt x="1205" y="491"/>
                    <a:pt x="961" y="19"/>
                    <a:pt x="874" y="19"/>
                  </a:cubicBezTo>
                  <a:cubicBezTo>
                    <a:pt x="872" y="19"/>
                    <a:pt x="871" y="19"/>
                    <a:pt x="869" y="19"/>
                  </a:cubicBezTo>
                  <a:cubicBezTo>
                    <a:pt x="802" y="19"/>
                    <a:pt x="728" y="56"/>
                    <a:pt x="656" y="56"/>
                  </a:cubicBezTo>
                  <a:cubicBezTo>
                    <a:pt x="620" y="56"/>
                    <a:pt x="585" y="47"/>
                    <a:pt x="552" y="19"/>
                  </a:cubicBezTo>
                  <a:cubicBezTo>
                    <a:pt x="532" y="6"/>
                    <a:pt x="516" y="1"/>
                    <a:pt x="503"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0"/>
            <p:cNvSpPr/>
            <p:nvPr/>
          </p:nvSpPr>
          <p:spPr>
            <a:xfrm>
              <a:off x="1764850" y="1983000"/>
              <a:ext cx="875" cy="875"/>
            </a:xfrm>
            <a:custGeom>
              <a:rect b="b" l="l" r="r" t="t"/>
              <a:pathLst>
                <a:path extrusionOk="0" h="35" w="35">
                  <a:moveTo>
                    <a:pt x="1" y="1"/>
                  </a:moveTo>
                  <a:lnTo>
                    <a:pt x="18" y="17"/>
                  </a:lnTo>
                  <a:lnTo>
                    <a:pt x="34" y="34"/>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0"/>
            <p:cNvSpPr/>
            <p:nvPr/>
          </p:nvSpPr>
          <p:spPr>
            <a:xfrm>
              <a:off x="1951575" y="2201475"/>
              <a:ext cx="4200" cy="25"/>
            </a:xfrm>
            <a:custGeom>
              <a:rect b="b" l="l" r="r" t="t"/>
              <a:pathLst>
                <a:path extrusionOk="0" h="1" w="168">
                  <a:moveTo>
                    <a:pt x="168" y="0"/>
                  </a:moveTo>
                  <a:lnTo>
                    <a:pt x="1"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0"/>
            <p:cNvSpPr/>
            <p:nvPr/>
          </p:nvSpPr>
          <p:spPr>
            <a:xfrm>
              <a:off x="1675050" y="2429125"/>
              <a:ext cx="850" cy="25"/>
            </a:xfrm>
            <a:custGeom>
              <a:rect b="b" l="l" r="r" t="t"/>
              <a:pathLst>
                <a:path extrusionOk="0" h="1" w="34">
                  <a:moveTo>
                    <a:pt x="17" y="0"/>
                  </a:moveTo>
                  <a:lnTo>
                    <a:pt x="34" y="0"/>
                  </a:lnTo>
                  <a:lnTo>
                    <a:pt x="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0"/>
            <p:cNvSpPr/>
            <p:nvPr/>
          </p:nvSpPr>
          <p:spPr>
            <a:xfrm>
              <a:off x="1676300" y="2307575"/>
              <a:ext cx="18825" cy="10450"/>
            </a:xfrm>
            <a:custGeom>
              <a:rect b="b" l="l" r="r" t="t"/>
              <a:pathLst>
                <a:path extrusionOk="0" h="418" w="753">
                  <a:moveTo>
                    <a:pt x="753" y="0"/>
                  </a:moveTo>
                  <a:lnTo>
                    <a:pt x="351" y="217"/>
                  </a:lnTo>
                  <a:lnTo>
                    <a:pt x="1" y="418"/>
                  </a:lnTo>
                  <a:lnTo>
                    <a:pt x="1" y="418"/>
                  </a:lnTo>
                  <a:lnTo>
                    <a:pt x="75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0"/>
            <p:cNvSpPr/>
            <p:nvPr/>
          </p:nvSpPr>
          <p:spPr>
            <a:xfrm>
              <a:off x="2108225" y="2355600"/>
              <a:ext cx="4625" cy="1275"/>
            </a:xfrm>
            <a:custGeom>
              <a:rect b="b" l="l" r="r" t="t"/>
              <a:pathLst>
                <a:path extrusionOk="0" h="51" w="185">
                  <a:moveTo>
                    <a:pt x="184" y="1"/>
                  </a:moveTo>
                  <a:lnTo>
                    <a:pt x="0" y="5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0"/>
            <p:cNvSpPr/>
            <p:nvPr/>
          </p:nvSpPr>
          <p:spPr>
            <a:xfrm>
              <a:off x="2034700" y="2003375"/>
              <a:ext cx="99025" cy="142575"/>
            </a:xfrm>
            <a:custGeom>
              <a:rect b="b" l="l" r="r" t="t"/>
              <a:pathLst>
                <a:path extrusionOk="0" h="5703" w="3961">
                  <a:moveTo>
                    <a:pt x="2189" y="0"/>
                  </a:moveTo>
                  <a:cubicBezTo>
                    <a:pt x="1908" y="0"/>
                    <a:pt x="1598" y="155"/>
                    <a:pt x="1404" y="322"/>
                  </a:cubicBezTo>
                  <a:cubicBezTo>
                    <a:pt x="1387" y="339"/>
                    <a:pt x="1354" y="372"/>
                    <a:pt x="1321" y="389"/>
                  </a:cubicBezTo>
                  <a:cubicBezTo>
                    <a:pt x="1087" y="539"/>
                    <a:pt x="702" y="639"/>
                    <a:pt x="535" y="873"/>
                  </a:cubicBezTo>
                  <a:cubicBezTo>
                    <a:pt x="351" y="1090"/>
                    <a:pt x="1" y="1291"/>
                    <a:pt x="285" y="1525"/>
                  </a:cubicBezTo>
                  <a:cubicBezTo>
                    <a:pt x="569" y="1776"/>
                    <a:pt x="468" y="1926"/>
                    <a:pt x="452" y="2143"/>
                  </a:cubicBezTo>
                  <a:cubicBezTo>
                    <a:pt x="452" y="2277"/>
                    <a:pt x="719" y="2628"/>
                    <a:pt x="970" y="2928"/>
                  </a:cubicBezTo>
                  <a:cubicBezTo>
                    <a:pt x="1120" y="3096"/>
                    <a:pt x="1254" y="3263"/>
                    <a:pt x="1371" y="3446"/>
                  </a:cubicBezTo>
                  <a:cubicBezTo>
                    <a:pt x="1504" y="3697"/>
                    <a:pt x="1337" y="4131"/>
                    <a:pt x="1120" y="4415"/>
                  </a:cubicBezTo>
                  <a:cubicBezTo>
                    <a:pt x="1053" y="4482"/>
                    <a:pt x="1020" y="4583"/>
                    <a:pt x="1037" y="4666"/>
                  </a:cubicBezTo>
                  <a:cubicBezTo>
                    <a:pt x="1053" y="4967"/>
                    <a:pt x="1287" y="5184"/>
                    <a:pt x="1571" y="5201"/>
                  </a:cubicBezTo>
                  <a:cubicBezTo>
                    <a:pt x="1982" y="5201"/>
                    <a:pt x="2021" y="5702"/>
                    <a:pt x="2389" y="5702"/>
                  </a:cubicBezTo>
                  <a:cubicBezTo>
                    <a:pt x="2394" y="5702"/>
                    <a:pt x="2401" y="5702"/>
                    <a:pt x="2407" y="5702"/>
                  </a:cubicBezTo>
                  <a:cubicBezTo>
                    <a:pt x="2791" y="5685"/>
                    <a:pt x="3309" y="5585"/>
                    <a:pt x="3376" y="5485"/>
                  </a:cubicBezTo>
                  <a:cubicBezTo>
                    <a:pt x="3392" y="5418"/>
                    <a:pt x="3409" y="5334"/>
                    <a:pt x="3392" y="5251"/>
                  </a:cubicBezTo>
                  <a:cubicBezTo>
                    <a:pt x="3359" y="5050"/>
                    <a:pt x="3359" y="4850"/>
                    <a:pt x="3392" y="4649"/>
                  </a:cubicBezTo>
                  <a:cubicBezTo>
                    <a:pt x="3443" y="4449"/>
                    <a:pt x="3326" y="4432"/>
                    <a:pt x="3292" y="4299"/>
                  </a:cubicBezTo>
                  <a:cubicBezTo>
                    <a:pt x="3286" y="4253"/>
                    <a:pt x="3237" y="4242"/>
                    <a:pt x="3181" y="4242"/>
                  </a:cubicBezTo>
                  <a:cubicBezTo>
                    <a:pt x="3135" y="4242"/>
                    <a:pt x="3084" y="4249"/>
                    <a:pt x="3049" y="4249"/>
                  </a:cubicBezTo>
                  <a:cubicBezTo>
                    <a:pt x="3003" y="4249"/>
                    <a:pt x="2986" y="4237"/>
                    <a:pt x="3042" y="4182"/>
                  </a:cubicBezTo>
                  <a:cubicBezTo>
                    <a:pt x="3192" y="4031"/>
                    <a:pt x="3225" y="3898"/>
                    <a:pt x="3008" y="3898"/>
                  </a:cubicBezTo>
                  <a:cubicBezTo>
                    <a:pt x="3000" y="3898"/>
                    <a:pt x="2993" y="3898"/>
                    <a:pt x="2986" y="3898"/>
                  </a:cubicBezTo>
                  <a:cubicBezTo>
                    <a:pt x="2813" y="3898"/>
                    <a:pt x="2876" y="3707"/>
                    <a:pt x="2925" y="3530"/>
                  </a:cubicBezTo>
                  <a:cubicBezTo>
                    <a:pt x="2944" y="3460"/>
                    <a:pt x="2985" y="3436"/>
                    <a:pt x="3037" y="3436"/>
                  </a:cubicBezTo>
                  <a:cubicBezTo>
                    <a:pt x="3123" y="3436"/>
                    <a:pt x="3239" y="3499"/>
                    <a:pt x="3342" y="3530"/>
                  </a:cubicBezTo>
                  <a:cubicBezTo>
                    <a:pt x="3366" y="3537"/>
                    <a:pt x="3389" y="3540"/>
                    <a:pt x="3412" y="3540"/>
                  </a:cubicBezTo>
                  <a:cubicBezTo>
                    <a:pt x="3536" y="3540"/>
                    <a:pt x="3637" y="3445"/>
                    <a:pt x="3767" y="3445"/>
                  </a:cubicBezTo>
                  <a:cubicBezTo>
                    <a:pt x="3776" y="3445"/>
                    <a:pt x="3785" y="3446"/>
                    <a:pt x="3793" y="3446"/>
                  </a:cubicBezTo>
                  <a:cubicBezTo>
                    <a:pt x="3961" y="3446"/>
                    <a:pt x="3760" y="3179"/>
                    <a:pt x="3593" y="3179"/>
                  </a:cubicBezTo>
                  <a:cubicBezTo>
                    <a:pt x="3409" y="3162"/>
                    <a:pt x="3559" y="2795"/>
                    <a:pt x="3242" y="2761"/>
                  </a:cubicBezTo>
                  <a:cubicBezTo>
                    <a:pt x="3125" y="2761"/>
                    <a:pt x="3058" y="2778"/>
                    <a:pt x="3025" y="2845"/>
                  </a:cubicBezTo>
                  <a:cubicBezTo>
                    <a:pt x="2975" y="2928"/>
                    <a:pt x="3008" y="3079"/>
                    <a:pt x="2975" y="3146"/>
                  </a:cubicBezTo>
                  <a:cubicBezTo>
                    <a:pt x="2970" y="3155"/>
                    <a:pt x="2963" y="3160"/>
                    <a:pt x="2955" y="3160"/>
                  </a:cubicBezTo>
                  <a:cubicBezTo>
                    <a:pt x="2881" y="3160"/>
                    <a:pt x="2688" y="2761"/>
                    <a:pt x="2824" y="2594"/>
                  </a:cubicBezTo>
                  <a:cubicBezTo>
                    <a:pt x="2960" y="2444"/>
                    <a:pt x="2838" y="2375"/>
                    <a:pt x="2678" y="2375"/>
                  </a:cubicBezTo>
                  <a:cubicBezTo>
                    <a:pt x="2660" y="2375"/>
                    <a:pt x="2642" y="2375"/>
                    <a:pt x="2624" y="2377"/>
                  </a:cubicBezTo>
                  <a:cubicBezTo>
                    <a:pt x="2452" y="2377"/>
                    <a:pt x="2426" y="2173"/>
                    <a:pt x="2328" y="2173"/>
                  </a:cubicBezTo>
                  <a:cubicBezTo>
                    <a:pt x="2322" y="2173"/>
                    <a:pt x="2314" y="2174"/>
                    <a:pt x="2306" y="2177"/>
                  </a:cubicBezTo>
                  <a:cubicBezTo>
                    <a:pt x="2295" y="2181"/>
                    <a:pt x="2285" y="2183"/>
                    <a:pt x="2275" y="2183"/>
                  </a:cubicBezTo>
                  <a:cubicBezTo>
                    <a:pt x="2170" y="2183"/>
                    <a:pt x="2156" y="1949"/>
                    <a:pt x="2156" y="1842"/>
                  </a:cubicBezTo>
                  <a:cubicBezTo>
                    <a:pt x="2156" y="1725"/>
                    <a:pt x="1939" y="1542"/>
                    <a:pt x="1805" y="1542"/>
                  </a:cubicBezTo>
                  <a:cubicBezTo>
                    <a:pt x="1697" y="1542"/>
                    <a:pt x="1742" y="1355"/>
                    <a:pt x="1905" y="1355"/>
                  </a:cubicBezTo>
                  <a:cubicBezTo>
                    <a:pt x="1943" y="1355"/>
                    <a:pt x="1988" y="1366"/>
                    <a:pt x="2039" y="1391"/>
                  </a:cubicBezTo>
                  <a:cubicBezTo>
                    <a:pt x="2089" y="1421"/>
                    <a:pt x="2124" y="1434"/>
                    <a:pt x="2147" y="1434"/>
                  </a:cubicBezTo>
                  <a:cubicBezTo>
                    <a:pt x="2239" y="1434"/>
                    <a:pt x="2146" y="1234"/>
                    <a:pt x="2106" y="1141"/>
                  </a:cubicBezTo>
                  <a:cubicBezTo>
                    <a:pt x="2044" y="1032"/>
                    <a:pt x="2398" y="938"/>
                    <a:pt x="2610" y="938"/>
                  </a:cubicBezTo>
                  <a:cubicBezTo>
                    <a:pt x="2626" y="938"/>
                    <a:pt x="2642" y="939"/>
                    <a:pt x="2657" y="940"/>
                  </a:cubicBezTo>
                  <a:cubicBezTo>
                    <a:pt x="2710" y="944"/>
                    <a:pt x="2769" y="948"/>
                    <a:pt x="2827" y="948"/>
                  </a:cubicBezTo>
                  <a:cubicBezTo>
                    <a:pt x="2990" y="948"/>
                    <a:pt x="3141" y="922"/>
                    <a:pt x="3092" y="823"/>
                  </a:cubicBezTo>
                  <a:cubicBezTo>
                    <a:pt x="3042" y="689"/>
                    <a:pt x="3175" y="339"/>
                    <a:pt x="3042" y="155"/>
                  </a:cubicBezTo>
                  <a:cubicBezTo>
                    <a:pt x="2975" y="63"/>
                    <a:pt x="2879" y="50"/>
                    <a:pt x="2762" y="50"/>
                  </a:cubicBezTo>
                  <a:cubicBezTo>
                    <a:pt x="2718" y="50"/>
                    <a:pt x="2671" y="52"/>
                    <a:pt x="2622" y="52"/>
                  </a:cubicBezTo>
                  <a:cubicBezTo>
                    <a:pt x="2540" y="52"/>
                    <a:pt x="2450" y="47"/>
                    <a:pt x="2356" y="21"/>
                  </a:cubicBezTo>
                  <a:cubicBezTo>
                    <a:pt x="2303" y="7"/>
                    <a:pt x="2246" y="0"/>
                    <a:pt x="218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0"/>
            <p:cNvSpPr/>
            <p:nvPr/>
          </p:nvSpPr>
          <p:spPr>
            <a:xfrm>
              <a:off x="2037200" y="2108325"/>
              <a:ext cx="7125" cy="4200"/>
            </a:xfrm>
            <a:custGeom>
              <a:rect b="b" l="l" r="r" t="t"/>
              <a:pathLst>
                <a:path extrusionOk="0" h="168" w="285">
                  <a:moveTo>
                    <a:pt x="1" y="167"/>
                  </a:moveTo>
                  <a:cubicBezTo>
                    <a:pt x="101" y="117"/>
                    <a:pt x="185" y="50"/>
                    <a:pt x="285" y="0"/>
                  </a:cubicBezTo>
                  <a:cubicBezTo>
                    <a:pt x="185" y="50"/>
                    <a:pt x="101" y="117"/>
                    <a:pt x="1" y="167"/>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0"/>
            <p:cNvSpPr/>
            <p:nvPr/>
          </p:nvSpPr>
          <p:spPr>
            <a:xfrm>
              <a:off x="2103625" y="2356850"/>
              <a:ext cx="4200" cy="1700"/>
            </a:xfrm>
            <a:custGeom>
              <a:rect b="b" l="l" r="r" t="t"/>
              <a:pathLst>
                <a:path extrusionOk="0" h="68" w="168">
                  <a:moveTo>
                    <a:pt x="168" y="1"/>
                  </a:moveTo>
                  <a:lnTo>
                    <a:pt x="0" y="68"/>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0"/>
            <p:cNvSpPr/>
            <p:nvPr/>
          </p:nvSpPr>
          <p:spPr>
            <a:xfrm>
              <a:off x="2094850" y="2358525"/>
              <a:ext cx="8375" cy="2525"/>
            </a:xfrm>
            <a:custGeom>
              <a:rect b="b" l="l" r="r" t="t"/>
              <a:pathLst>
                <a:path extrusionOk="0" h="101" w="335">
                  <a:moveTo>
                    <a:pt x="335" y="1"/>
                  </a:moveTo>
                  <a:lnTo>
                    <a:pt x="1" y="101"/>
                  </a:lnTo>
                  <a:lnTo>
                    <a:pt x="34" y="101"/>
                  </a:lnTo>
                  <a:lnTo>
                    <a:pt x="33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0"/>
            <p:cNvSpPr/>
            <p:nvPr/>
          </p:nvSpPr>
          <p:spPr>
            <a:xfrm>
              <a:off x="1376800" y="2411150"/>
              <a:ext cx="25" cy="25"/>
            </a:xfrm>
            <a:custGeom>
              <a:rect b="b" l="l" r="r" t="t"/>
              <a:pathLst>
                <a:path extrusionOk="0" h="1" w="1">
                  <a:moveTo>
                    <a:pt x="1" y="1"/>
                  </a:move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0"/>
            <p:cNvSpPr/>
            <p:nvPr/>
          </p:nvSpPr>
          <p:spPr>
            <a:xfrm>
              <a:off x="1668775" y="2422450"/>
              <a:ext cx="25" cy="25"/>
            </a:xfrm>
            <a:custGeom>
              <a:rect b="b" l="l" r="r" t="t"/>
              <a:pathLst>
                <a:path extrusionOk="0" h="1" w="1">
                  <a:moveTo>
                    <a:pt x="1" y="0"/>
                  </a:move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0"/>
            <p:cNvSpPr/>
            <p:nvPr/>
          </p:nvSpPr>
          <p:spPr>
            <a:xfrm>
              <a:off x="1821250" y="1839725"/>
              <a:ext cx="450" cy="450"/>
            </a:xfrm>
            <a:custGeom>
              <a:rect b="b" l="l" r="r" t="t"/>
              <a:pathLst>
                <a:path extrusionOk="0" h="18" w="18">
                  <a:moveTo>
                    <a:pt x="17" y="17"/>
                  </a:moveTo>
                  <a:lnTo>
                    <a:pt x="0" y="1"/>
                  </a:lnTo>
                  <a:lnTo>
                    <a:pt x="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0"/>
            <p:cNvSpPr/>
            <p:nvPr/>
          </p:nvSpPr>
          <p:spPr>
            <a:xfrm>
              <a:off x="1778650" y="1896950"/>
              <a:ext cx="25" cy="875"/>
            </a:xfrm>
            <a:custGeom>
              <a:rect b="b" l="l" r="r" t="t"/>
              <a:pathLst>
                <a:path extrusionOk="0" h="35" w="1">
                  <a:moveTo>
                    <a:pt x="0" y="34"/>
                  </a:moveTo>
                  <a:lnTo>
                    <a:pt x="0" y="1"/>
                  </a:lnTo>
                  <a:lnTo>
                    <a:pt x="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0"/>
            <p:cNvSpPr/>
            <p:nvPr/>
          </p:nvSpPr>
          <p:spPr>
            <a:xfrm>
              <a:off x="1611725" y="2058200"/>
              <a:ext cx="14050" cy="20950"/>
            </a:xfrm>
            <a:custGeom>
              <a:rect b="b" l="l" r="r" t="t"/>
              <a:pathLst>
                <a:path extrusionOk="0" h="838" w="562">
                  <a:moveTo>
                    <a:pt x="462" y="0"/>
                  </a:moveTo>
                  <a:cubicBezTo>
                    <a:pt x="395" y="0"/>
                    <a:pt x="378" y="134"/>
                    <a:pt x="194" y="251"/>
                  </a:cubicBezTo>
                  <a:cubicBezTo>
                    <a:pt x="0" y="348"/>
                    <a:pt x="182" y="837"/>
                    <a:pt x="361" y="837"/>
                  </a:cubicBezTo>
                  <a:cubicBezTo>
                    <a:pt x="367" y="837"/>
                    <a:pt x="372" y="837"/>
                    <a:pt x="378" y="836"/>
                  </a:cubicBezTo>
                  <a:cubicBezTo>
                    <a:pt x="562" y="819"/>
                    <a:pt x="545" y="0"/>
                    <a:pt x="462"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0"/>
            <p:cNvSpPr/>
            <p:nvPr/>
          </p:nvSpPr>
          <p:spPr>
            <a:xfrm>
              <a:off x="1542900" y="2101100"/>
              <a:ext cx="11975" cy="7025"/>
            </a:xfrm>
            <a:custGeom>
              <a:rect b="b" l="l" r="r" t="t"/>
              <a:pathLst>
                <a:path extrusionOk="0" h="281" w="479">
                  <a:moveTo>
                    <a:pt x="356" y="1"/>
                  </a:moveTo>
                  <a:cubicBezTo>
                    <a:pt x="219" y="1"/>
                    <a:pt x="1" y="169"/>
                    <a:pt x="73" y="206"/>
                  </a:cubicBezTo>
                  <a:cubicBezTo>
                    <a:pt x="149" y="256"/>
                    <a:pt x="227" y="280"/>
                    <a:pt x="293" y="280"/>
                  </a:cubicBezTo>
                  <a:cubicBezTo>
                    <a:pt x="402" y="280"/>
                    <a:pt x="479" y="214"/>
                    <a:pt x="458" y="89"/>
                  </a:cubicBezTo>
                  <a:cubicBezTo>
                    <a:pt x="449" y="25"/>
                    <a:pt x="408" y="1"/>
                    <a:pt x="35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0"/>
            <p:cNvSpPr/>
            <p:nvPr/>
          </p:nvSpPr>
          <p:spPr>
            <a:xfrm>
              <a:off x="1774150" y="2155925"/>
              <a:ext cx="33750" cy="8400"/>
            </a:xfrm>
            <a:custGeom>
              <a:rect b="b" l="l" r="r" t="t"/>
              <a:pathLst>
                <a:path extrusionOk="0" h="336" w="1350">
                  <a:moveTo>
                    <a:pt x="268" y="0"/>
                  </a:moveTo>
                  <a:cubicBezTo>
                    <a:pt x="140" y="0"/>
                    <a:pt x="1" y="138"/>
                    <a:pt x="80" y="151"/>
                  </a:cubicBezTo>
                  <a:cubicBezTo>
                    <a:pt x="297" y="235"/>
                    <a:pt x="514" y="285"/>
                    <a:pt x="748" y="335"/>
                  </a:cubicBezTo>
                  <a:cubicBezTo>
                    <a:pt x="999" y="335"/>
                    <a:pt x="1350" y="202"/>
                    <a:pt x="1350" y="135"/>
                  </a:cubicBezTo>
                  <a:cubicBezTo>
                    <a:pt x="1350" y="119"/>
                    <a:pt x="1340" y="113"/>
                    <a:pt x="1324" y="113"/>
                  </a:cubicBezTo>
                  <a:cubicBezTo>
                    <a:pt x="1289" y="113"/>
                    <a:pt x="1222" y="139"/>
                    <a:pt x="1155" y="139"/>
                  </a:cubicBezTo>
                  <a:cubicBezTo>
                    <a:pt x="1125" y="139"/>
                    <a:pt x="1094" y="134"/>
                    <a:pt x="1066" y="118"/>
                  </a:cubicBezTo>
                  <a:cubicBezTo>
                    <a:pt x="1042" y="106"/>
                    <a:pt x="995" y="103"/>
                    <a:pt x="937" y="103"/>
                  </a:cubicBezTo>
                  <a:cubicBezTo>
                    <a:pt x="864" y="103"/>
                    <a:pt x="773" y="108"/>
                    <a:pt x="684" y="108"/>
                  </a:cubicBezTo>
                  <a:cubicBezTo>
                    <a:pt x="548" y="108"/>
                    <a:pt x="418" y="96"/>
                    <a:pt x="364" y="34"/>
                  </a:cubicBezTo>
                  <a:cubicBezTo>
                    <a:pt x="336" y="10"/>
                    <a:pt x="303" y="0"/>
                    <a:pt x="26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0"/>
            <p:cNvSpPr/>
            <p:nvPr/>
          </p:nvSpPr>
          <p:spPr>
            <a:xfrm>
              <a:off x="1872625" y="2153525"/>
              <a:ext cx="28325" cy="14825"/>
            </a:xfrm>
            <a:custGeom>
              <a:rect b="b" l="l" r="r" t="t"/>
              <a:pathLst>
                <a:path extrusionOk="0" h="593" w="1133">
                  <a:moveTo>
                    <a:pt x="1083" y="1"/>
                  </a:moveTo>
                  <a:cubicBezTo>
                    <a:pt x="1067" y="1"/>
                    <a:pt x="1045" y="9"/>
                    <a:pt x="1020" y="30"/>
                  </a:cubicBezTo>
                  <a:cubicBezTo>
                    <a:pt x="836" y="164"/>
                    <a:pt x="619" y="231"/>
                    <a:pt x="385" y="231"/>
                  </a:cubicBezTo>
                  <a:cubicBezTo>
                    <a:pt x="84" y="231"/>
                    <a:pt x="1" y="431"/>
                    <a:pt x="168" y="548"/>
                  </a:cubicBezTo>
                  <a:cubicBezTo>
                    <a:pt x="227" y="580"/>
                    <a:pt x="295" y="593"/>
                    <a:pt x="362" y="593"/>
                  </a:cubicBezTo>
                  <a:cubicBezTo>
                    <a:pt x="579" y="593"/>
                    <a:pt x="799" y="461"/>
                    <a:pt x="786" y="398"/>
                  </a:cubicBezTo>
                  <a:cubicBezTo>
                    <a:pt x="769" y="331"/>
                    <a:pt x="869" y="181"/>
                    <a:pt x="1020" y="114"/>
                  </a:cubicBezTo>
                  <a:cubicBezTo>
                    <a:pt x="1133" y="76"/>
                    <a:pt x="1133" y="1"/>
                    <a:pt x="1083"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0"/>
            <p:cNvSpPr/>
            <p:nvPr/>
          </p:nvSpPr>
          <p:spPr>
            <a:xfrm>
              <a:off x="1398100" y="1877850"/>
              <a:ext cx="57250" cy="58400"/>
            </a:xfrm>
            <a:custGeom>
              <a:rect b="b" l="l" r="r" t="t"/>
              <a:pathLst>
                <a:path extrusionOk="0" h="2336" w="2290">
                  <a:moveTo>
                    <a:pt x="1784" y="1"/>
                  </a:moveTo>
                  <a:cubicBezTo>
                    <a:pt x="1647" y="1"/>
                    <a:pt x="1508" y="147"/>
                    <a:pt x="1385" y="147"/>
                  </a:cubicBezTo>
                  <a:cubicBezTo>
                    <a:pt x="1380" y="147"/>
                    <a:pt x="1376" y="147"/>
                    <a:pt x="1371" y="147"/>
                  </a:cubicBezTo>
                  <a:cubicBezTo>
                    <a:pt x="1362" y="155"/>
                    <a:pt x="1350" y="159"/>
                    <a:pt x="1337" y="159"/>
                  </a:cubicBezTo>
                  <a:cubicBezTo>
                    <a:pt x="1325" y="159"/>
                    <a:pt x="1312" y="155"/>
                    <a:pt x="1304" y="147"/>
                  </a:cubicBezTo>
                  <a:cubicBezTo>
                    <a:pt x="1233" y="121"/>
                    <a:pt x="1152" y="105"/>
                    <a:pt x="1078" y="105"/>
                  </a:cubicBezTo>
                  <a:cubicBezTo>
                    <a:pt x="961" y="105"/>
                    <a:pt x="863" y="144"/>
                    <a:pt x="853" y="247"/>
                  </a:cubicBezTo>
                  <a:cubicBezTo>
                    <a:pt x="853" y="414"/>
                    <a:pt x="1070" y="347"/>
                    <a:pt x="1070" y="447"/>
                  </a:cubicBezTo>
                  <a:cubicBezTo>
                    <a:pt x="1070" y="564"/>
                    <a:pt x="853" y="531"/>
                    <a:pt x="702" y="648"/>
                  </a:cubicBezTo>
                  <a:cubicBezTo>
                    <a:pt x="665" y="670"/>
                    <a:pt x="628" y="679"/>
                    <a:pt x="591" y="679"/>
                  </a:cubicBezTo>
                  <a:cubicBezTo>
                    <a:pt x="498" y="679"/>
                    <a:pt x="408" y="625"/>
                    <a:pt x="314" y="625"/>
                  </a:cubicBezTo>
                  <a:cubicBezTo>
                    <a:pt x="283" y="625"/>
                    <a:pt x="251" y="631"/>
                    <a:pt x="218" y="648"/>
                  </a:cubicBezTo>
                  <a:cubicBezTo>
                    <a:pt x="68" y="715"/>
                    <a:pt x="402" y="815"/>
                    <a:pt x="268" y="982"/>
                  </a:cubicBezTo>
                  <a:cubicBezTo>
                    <a:pt x="151" y="1149"/>
                    <a:pt x="268" y="1132"/>
                    <a:pt x="485" y="1299"/>
                  </a:cubicBezTo>
                  <a:cubicBezTo>
                    <a:pt x="686" y="1450"/>
                    <a:pt x="368" y="1500"/>
                    <a:pt x="368" y="1684"/>
                  </a:cubicBezTo>
                  <a:cubicBezTo>
                    <a:pt x="368" y="1851"/>
                    <a:pt x="118" y="1851"/>
                    <a:pt x="68" y="1968"/>
                  </a:cubicBezTo>
                  <a:cubicBezTo>
                    <a:pt x="1" y="2085"/>
                    <a:pt x="268" y="2335"/>
                    <a:pt x="502" y="2335"/>
                  </a:cubicBezTo>
                  <a:cubicBezTo>
                    <a:pt x="786" y="2302"/>
                    <a:pt x="1070" y="2185"/>
                    <a:pt x="1287" y="2001"/>
                  </a:cubicBezTo>
                  <a:cubicBezTo>
                    <a:pt x="1368" y="1927"/>
                    <a:pt x="1434" y="1908"/>
                    <a:pt x="1497" y="1908"/>
                  </a:cubicBezTo>
                  <a:cubicBezTo>
                    <a:pt x="1566" y="1908"/>
                    <a:pt x="1631" y="1931"/>
                    <a:pt x="1704" y="1931"/>
                  </a:cubicBezTo>
                  <a:cubicBezTo>
                    <a:pt x="1745" y="1931"/>
                    <a:pt x="1789" y="1924"/>
                    <a:pt x="1839" y="1901"/>
                  </a:cubicBezTo>
                  <a:cubicBezTo>
                    <a:pt x="2039" y="1784"/>
                    <a:pt x="1905" y="1015"/>
                    <a:pt x="1839" y="848"/>
                  </a:cubicBezTo>
                  <a:cubicBezTo>
                    <a:pt x="1822" y="832"/>
                    <a:pt x="1822" y="798"/>
                    <a:pt x="1839" y="781"/>
                  </a:cubicBezTo>
                  <a:cubicBezTo>
                    <a:pt x="1855" y="698"/>
                    <a:pt x="2073" y="681"/>
                    <a:pt x="2173" y="564"/>
                  </a:cubicBezTo>
                  <a:cubicBezTo>
                    <a:pt x="2290" y="464"/>
                    <a:pt x="2106" y="247"/>
                    <a:pt x="1922" y="63"/>
                  </a:cubicBezTo>
                  <a:cubicBezTo>
                    <a:pt x="1877" y="18"/>
                    <a:pt x="1831" y="1"/>
                    <a:pt x="1784"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0"/>
            <p:cNvSpPr/>
            <p:nvPr/>
          </p:nvSpPr>
          <p:spPr>
            <a:xfrm>
              <a:off x="1499375" y="1788250"/>
              <a:ext cx="8250" cy="12750"/>
            </a:xfrm>
            <a:custGeom>
              <a:rect b="b" l="l" r="r" t="t"/>
              <a:pathLst>
                <a:path extrusionOk="0" h="510" w="330">
                  <a:moveTo>
                    <a:pt x="187" y="1"/>
                  </a:moveTo>
                  <a:cubicBezTo>
                    <a:pt x="179" y="1"/>
                    <a:pt x="170" y="2"/>
                    <a:pt x="160" y="5"/>
                  </a:cubicBezTo>
                  <a:cubicBezTo>
                    <a:pt x="1" y="36"/>
                    <a:pt x="39" y="509"/>
                    <a:pt x="87" y="509"/>
                  </a:cubicBezTo>
                  <a:cubicBezTo>
                    <a:pt x="89" y="509"/>
                    <a:pt x="91" y="508"/>
                    <a:pt x="93" y="506"/>
                  </a:cubicBezTo>
                  <a:cubicBezTo>
                    <a:pt x="204" y="395"/>
                    <a:pt x="330" y="1"/>
                    <a:pt x="18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0"/>
            <p:cNvSpPr/>
            <p:nvPr/>
          </p:nvSpPr>
          <p:spPr>
            <a:xfrm>
              <a:off x="1434300" y="1826550"/>
              <a:ext cx="12700" cy="10275"/>
            </a:xfrm>
            <a:custGeom>
              <a:rect b="b" l="l" r="r" t="t"/>
              <a:pathLst>
                <a:path extrusionOk="0" h="411" w="508">
                  <a:moveTo>
                    <a:pt x="383" y="0"/>
                  </a:moveTo>
                  <a:cubicBezTo>
                    <a:pt x="274" y="0"/>
                    <a:pt x="0" y="411"/>
                    <a:pt x="123" y="411"/>
                  </a:cubicBezTo>
                  <a:cubicBezTo>
                    <a:pt x="290" y="411"/>
                    <a:pt x="508" y="93"/>
                    <a:pt x="407" y="10"/>
                  </a:cubicBezTo>
                  <a:cubicBezTo>
                    <a:pt x="401" y="3"/>
                    <a:pt x="393" y="0"/>
                    <a:pt x="383"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0"/>
            <p:cNvSpPr/>
            <p:nvPr/>
          </p:nvSpPr>
          <p:spPr>
            <a:xfrm>
              <a:off x="1438625" y="1819175"/>
              <a:ext cx="98925" cy="140025"/>
            </a:xfrm>
            <a:custGeom>
              <a:rect b="b" l="l" r="r" t="t"/>
              <a:pathLst>
                <a:path extrusionOk="0" h="5601" w="3957">
                  <a:moveTo>
                    <a:pt x="1644" y="1"/>
                  </a:moveTo>
                  <a:cubicBezTo>
                    <a:pt x="1580" y="1"/>
                    <a:pt x="1557" y="149"/>
                    <a:pt x="1488" y="204"/>
                  </a:cubicBezTo>
                  <a:cubicBezTo>
                    <a:pt x="1412" y="230"/>
                    <a:pt x="1333" y="242"/>
                    <a:pt x="1251" y="242"/>
                  </a:cubicBezTo>
                  <a:cubicBezTo>
                    <a:pt x="1170" y="242"/>
                    <a:pt x="1086" y="230"/>
                    <a:pt x="1003" y="204"/>
                  </a:cubicBezTo>
                  <a:cubicBezTo>
                    <a:pt x="988" y="201"/>
                    <a:pt x="973" y="199"/>
                    <a:pt x="959" y="199"/>
                  </a:cubicBezTo>
                  <a:cubicBezTo>
                    <a:pt x="790" y="199"/>
                    <a:pt x="719" y="464"/>
                    <a:pt x="719" y="572"/>
                  </a:cubicBezTo>
                  <a:cubicBezTo>
                    <a:pt x="736" y="706"/>
                    <a:pt x="485" y="789"/>
                    <a:pt x="518" y="890"/>
                  </a:cubicBezTo>
                  <a:cubicBezTo>
                    <a:pt x="544" y="954"/>
                    <a:pt x="500" y="1028"/>
                    <a:pt x="448" y="1028"/>
                  </a:cubicBezTo>
                  <a:cubicBezTo>
                    <a:pt x="433" y="1028"/>
                    <a:pt x="417" y="1022"/>
                    <a:pt x="401" y="1006"/>
                  </a:cubicBezTo>
                  <a:cubicBezTo>
                    <a:pt x="354" y="959"/>
                    <a:pt x="306" y="877"/>
                    <a:pt x="234" y="877"/>
                  </a:cubicBezTo>
                  <a:cubicBezTo>
                    <a:pt x="205" y="877"/>
                    <a:pt x="172" y="890"/>
                    <a:pt x="134" y="923"/>
                  </a:cubicBezTo>
                  <a:cubicBezTo>
                    <a:pt x="0" y="1023"/>
                    <a:pt x="284" y="1157"/>
                    <a:pt x="452" y="1190"/>
                  </a:cubicBezTo>
                  <a:cubicBezTo>
                    <a:pt x="635" y="1207"/>
                    <a:pt x="318" y="1324"/>
                    <a:pt x="284" y="1508"/>
                  </a:cubicBezTo>
                  <a:cubicBezTo>
                    <a:pt x="251" y="1708"/>
                    <a:pt x="518" y="1625"/>
                    <a:pt x="535" y="1758"/>
                  </a:cubicBezTo>
                  <a:cubicBezTo>
                    <a:pt x="535" y="1892"/>
                    <a:pt x="151" y="1909"/>
                    <a:pt x="151" y="2042"/>
                  </a:cubicBezTo>
                  <a:cubicBezTo>
                    <a:pt x="151" y="2070"/>
                    <a:pt x="163" y="2081"/>
                    <a:pt x="182" y="2081"/>
                  </a:cubicBezTo>
                  <a:cubicBezTo>
                    <a:pt x="246" y="2081"/>
                    <a:pt x="391" y="1964"/>
                    <a:pt x="468" y="1925"/>
                  </a:cubicBezTo>
                  <a:cubicBezTo>
                    <a:pt x="475" y="1922"/>
                    <a:pt x="481" y="1921"/>
                    <a:pt x="485" y="1921"/>
                  </a:cubicBezTo>
                  <a:cubicBezTo>
                    <a:pt x="547" y="1921"/>
                    <a:pt x="446" y="2195"/>
                    <a:pt x="637" y="2195"/>
                  </a:cubicBezTo>
                  <a:cubicBezTo>
                    <a:pt x="647" y="2195"/>
                    <a:pt x="657" y="2194"/>
                    <a:pt x="669" y="2193"/>
                  </a:cubicBezTo>
                  <a:cubicBezTo>
                    <a:pt x="897" y="2160"/>
                    <a:pt x="839" y="1841"/>
                    <a:pt x="914" y="1841"/>
                  </a:cubicBezTo>
                  <a:cubicBezTo>
                    <a:pt x="915" y="1841"/>
                    <a:pt x="917" y="1842"/>
                    <a:pt x="919" y="1842"/>
                  </a:cubicBezTo>
                  <a:cubicBezTo>
                    <a:pt x="1003" y="1859"/>
                    <a:pt x="886" y="2009"/>
                    <a:pt x="953" y="2159"/>
                  </a:cubicBezTo>
                  <a:cubicBezTo>
                    <a:pt x="1020" y="2293"/>
                    <a:pt x="786" y="2510"/>
                    <a:pt x="802" y="2611"/>
                  </a:cubicBezTo>
                  <a:cubicBezTo>
                    <a:pt x="802" y="2654"/>
                    <a:pt x="895" y="2679"/>
                    <a:pt x="1011" y="2679"/>
                  </a:cubicBezTo>
                  <a:cubicBezTo>
                    <a:pt x="1162" y="2679"/>
                    <a:pt x="1353" y="2638"/>
                    <a:pt x="1437" y="2544"/>
                  </a:cubicBezTo>
                  <a:cubicBezTo>
                    <a:pt x="1480" y="2501"/>
                    <a:pt x="1517" y="2484"/>
                    <a:pt x="1546" y="2484"/>
                  </a:cubicBezTo>
                  <a:cubicBezTo>
                    <a:pt x="1619" y="2484"/>
                    <a:pt x="1638" y="2594"/>
                    <a:pt x="1554" y="2677"/>
                  </a:cubicBezTo>
                  <a:cubicBezTo>
                    <a:pt x="1454" y="2761"/>
                    <a:pt x="1504" y="2928"/>
                    <a:pt x="1638" y="2961"/>
                  </a:cubicBezTo>
                  <a:cubicBezTo>
                    <a:pt x="1772" y="3012"/>
                    <a:pt x="1805" y="3028"/>
                    <a:pt x="1755" y="3128"/>
                  </a:cubicBezTo>
                  <a:cubicBezTo>
                    <a:pt x="1688" y="3229"/>
                    <a:pt x="1755" y="3429"/>
                    <a:pt x="1705" y="3529"/>
                  </a:cubicBezTo>
                  <a:cubicBezTo>
                    <a:pt x="1688" y="3580"/>
                    <a:pt x="1579" y="3600"/>
                    <a:pt x="1473" y="3600"/>
                  </a:cubicBezTo>
                  <a:cubicBezTo>
                    <a:pt x="1366" y="3600"/>
                    <a:pt x="1262" y="3580"/>
                    <a:pt x="1254" y="3546"/>
                  </a:cubicBezTo>
                  <a:cubicBezTo>
                    <a:pt x="1248" y="3531"/>
                    <a:pt x="1229" y="3523"/>
                    <a:pt x="1206" y="3523"/>
                  </a:cubicBezTo>
                  <a:cubicBezTo>
                    <a:pt x="1154" y="3523"/>
                    <a:pt x="1085" y="3561"/>
                    <a:pt x="1120" y="3630"/>
                  </a:cubicBezTo>
                  <a:cubicBezTo>
                    <a:pt x="1170" y="3713"/>
                    <a:pt x="970" y="3814"/>
                    <a:pt x="986" y="3897"/>
                  </a:cubicBezTo>
                  <a:cubicBezTo>
                    <a:pt x="1003" y="3997"/>
                    <a:pt x="1237" y="3964"/>
                    <a:pt x="1254" y="4081"/>
                  </a:cubicBezTo>
                  <a:cubicBezTo>
                    <a:pt x="1254" y="4181"/>
                    <a:pt x="1070" y="4315"/>
                    <a:pt x="819" y="4382"/>
                  </a:cubicBezTo>
                  <a:cubicBezTo>
                    <a:pt x="617" y="4449"/>
                    <a:pt x="774" y="4593"/>
                    <a:pt x="904" y="4593"/>
                  </a:cubicBezTo>
                  <a:cubicBezTo>
                    <a:pt x="934" y="4593"/>
                    <a:pt x="964" y="4585"/>
                    <a:pt x="986" y="4565"/>
                  </a:cubicBezTo>
                  <a:cubicBezTo>
                    <a:pt x="1012" y="4547"/>
                    <a:pt x="1031" y="4540"/>
                    <a:pt x="1047" y="4540"/>
                  </a:cubicBezTo>
                  <a:cubicBezTo>
                    <a:pt x="1105" y="4540"/>
                    <a:pt x="1123" y="4632"/>
                    <a:pt x="1254" y="4632"/>
                  </a:cubicBezTo>
                  <a:cubicBezTo>
                    <a:pt x="1387" y="4632"/>
                    <a:pt x="1489" y="4718"/>
                    <a:pt x="1618" y="4718"/>
                  </a:cubicBezTo>
                  <a:cubicBezTo>
                    <a:pt x="1651" y="4718"/>
                    <a:pt x="1685" y="4712"/>
                    <a:pt x="1721" y="4699"/>
                  </a:cubicBezTo>
                  <a:cubicBezTo>
                    <a:pt x="1776" y="4681"/>
                    <a:pt x="1815" y="4673"/>
                    <a:pt x="1839" y="4673"/>
                  </a:cubicBezTo>
                  <a:cubicBezTo>
                    <a:pt x="1904" y="4673"/>
                    <a:pt x="1869" y="4731"/>
                    <a:pt x="1772" y="4816"/>
                  </a:cubicBezTo>
                  <a:cubicBezTo>
                    <a:pt x="1713" y="4855"/>
                    <a:pt x="1645" y="4864"/>
                    <a:pt x="1575" y="4864"/>
                  </a:cubicBezTo>
                  <a:cubicBezTo>
                    <a:pt x="1519" y="4864"/>
                    <a:pt x="1461" y="4858"/>
                    <a:pt x="1408" y="4858"/>
                  </a:cubicBezTo>
                  <a:cubicBezTo>
                    <a:pt x="1357" y="4858"/>
                    <a:pt x="1310" y="4863"/>
                    <a:pt x="1270" y="4883"/>
                  </a:cubicBezTo>
                  <a:cubicBezTo>
                    <a:pt x="1137" y="4950"/>
                    <a:pt x="585" y="5451"/>
                    <a:pt x="702" y="5585"/>
                  </a:cubicBezTo>
                  <a:cubicBezTo>
                    <a:pt x="710" y="5595"/>
                    <a:pt x="719" y="5600"/>
                    <a:pt x="729" y="5600"/>
                  </a:cubicBezTo>
                  <a:cubicBezTo>
                    <a:pt x="782" y="5600"/>
                    <a:pt x="865" y="5471"/>
                    <a:pt x="1020" y="5401"/>
                  </a:cubicBezTo>
                  <a:cubicBezTo>
                    <a:pt x="1067" y="5381"/>
                    <a:pt x="1105" y="5374"/>
                    <a:pt x="1136" y="5374"/>
                  </a:cubicBezTo>
                  <a:cubicBezTo>
                    <a:pt x="1240" y="5374"/>
                    <a:pt x="1277" y="5455"/>
                    <a:pt x="1354" y="5468"/>
                  </a:cubicBezTo>
                  <a:cubicBezTo>
                    <a:pt x="1463" y="5468"/>
                    <a:pt x="1470" y="5264"/>
                    <a:pt x="1552" y="5264"/>
                  </a:cubicBezTo>
                  <a:cubicBezTo>
                    <a:pt x="1558" y="5264"/>
                    <a:pt x="1564" y="5265"/>
                    <a:pt x="1571" y="5267"/>
                  </a:cubicBezTo>
                  <a:cubicBezTo>
                    <a:pt x="1578" y="5268"/>
                    <a:pt x="1584" y="5269"/>
                    <a:pt x="1591" y="5269"/>
                  </a:cubicBezTo>
                  <a:cubicBezTo>
                    <a:pt x="1656" y="5269"/>
                    <a:pt x="1724" y="5210"/>
                    <a:pt x="1827" y="5210"/>
                  </a:cubicBezTo>
                  <a:cubicBezTo>
                    <a:pt x="1846" y="5210"/>
                    <a:pt x="1867" y="5212"/>
                    <a:pt x="1889" y="5217"/>
                  </a:cubicBezTo>
                  <a:cubicBezTo>
                    <a:pt x="1911" y="5220"/>
                    <a:pt x="1933" y="5221"/>
                    <a:pt x="1955" y="5221"/>
                  </a:cubicBezTo>
                  <a:cubicBezTo>
                    <a:pt x="2065" y="5221"/>
                    <a:pt x="2170" y="5186"/>
                    <a:pt x="2239" y="5117"/>
                  </a:cubicBezTo>
                  <a:cubicBezTo>
                    <a:pt x="2252" y="5107"/>
                    <a:pt x="2267" y="5103"/>
                    <a:pt x="2283" y="5103"/>
                  </a:cubicBezTo>
                  <a:cubicBezTo>
                    <a:pt x="2370" y="5103"/>
                    <a:pt x="2507" y="5208"/>
                    <a:pt x="2579" y="5208"/>
                  </a:cubicBezTo>
                  <a:cubicBezTo>
                    <a:pt x="2590" y="5208"/>
                    <a:pt x="2599" y="5206"/>
                    <a:pt x="2607" y="5200"/>
                  </a:cubicBezTo>
                  <a:cubicBezTo>
                    <a:pt x="2732" y="5145"/>
                    <a:pt x="2879" y="5113"/>
                    <a:pt x="3021" y="5113"/>
                  </a:cubicBezTo>
                  <a:cubicBezTo>
                    <a:pt x="3050" y="5113"/>
                    <a:pt x="3080" y="5114"/>
                    <a:pt x="3108" y="5117"/>
                  </a:cubicBezTo>
                  <a:cubicBezTo>
                    <a:pt x="3342" y="5067"/>
                    <a:pt x="3559" y="4983"/>
                    <a:pt x="3743" y="4849"/>
                  </a:cubicBezTo>
                  <a:cubicBezTo>
                    <a:pt x="3822" y="4771"/>
                    <a:pt x="3736" y="4744"/>
                    <a:pt x="3631" y="4744"/>
                  </a:cubicBezTo>
                  <a:cubicBezTo>
                    <a:pt x="3602" y="4744"/>
                    <a:pt x="3571" y="4746"/>
                    <a:pt x="3543" y="4749"/>
                  </a:cubicBezTo>
                  <a:cubicBezTo>
                    <a:pt x="3530" y="4752"/>
                    <a:pt x="3519" y="4754"/>
                    <a:pt x="3509" y="4754"/>
                  </a:cubicBezTo>
                  <a:cubicBezTo>
                    <a:pt x="3416" y="4754"/>
                    <a:pt x="3455" y="4619"/>
                    <a:pt x="3576" y="4499"/>
                  </a:cubicBezTo>
                  <a:cubicBezTo>
                    <a:pt x="3710" y="4365"/>
                    <a:pt x="3944" y="4265"/>
                    <a:pt x="3944" y="4064"/>
                  </a:cubicBezTo>
                  <a:cubicBezTo>
                    <a:pt x="3956" y="3912"/>
                    <a:pt x="3710" y="3789"/>
                    <a:pt x="3568" y="3789"/>
                  </a:cubicBezTo>
                  <a:cubicBezTo>
                    <a:pt x="3523" y="3789"/>
                    <a:pt x="3488" y="3802"/>
                    <a:pt x="3476" y="3830"/>
                  </a:cubicBezTo>
                  <a:cubicBezTo>
                    <a:pt x="3454" y="3875"/>
                    <a:pt x="3422" y="3896"/>
                    <a:pt x="3387" y="3896"/>
                  </a:cubicBezTo>
                  <a:cubicBezTo>
                    <a:pt x="3344" y="3896"/>
                    <a:pt x="3296" y="3862"/>
                    <a:pt x="3259" y="3797"/>
                  </a:cubicBezTo>
                  <a:cubicBezTo>
                    <a:pt x="3175" y="3680"/>
                    <a:pt x="3325" y="3563"/>
                    <a:pt x="3259" y="3546"/>
                  </a:cubicBezTo>
                  <a:cubicBezTo>
                    <a:pt x="3158" y="3496"/>
                    <a:pt x="3108" y="3413"/>
                    <a:pt x="3108" y="3312"/>
                  </a:cubicBezTo>
                  <a:cubicBezTo>
                    <a:pt x="3125" y="3245"/>
                    <a:pt x="2991" y="2811"/>
                    <a:pt x="2774" y="2761"/>
                  </a:cubicBezTo>
                  <a:cubicBezTo>
                    <a:pt x="2540" y="2711"/>
                    <a:pt x="2507" y="2393"/>
                    <a:pt x="2473" y="2210"/>
                  </a:cubicBezTo>
                  <a:cubicBezTo>
                    <a:pt x="2440" y="2042"/>
                    <a:pt x="2290" y="2126"/>
                    <a:pt x="2173" y="1992"/>
                  </a:cubicBezTo>
                  <a:cubicBezTo>
                    <a:pt x="2114" y="1917"/>
                    <a:pt x="2039" y="1896"/>
                    <a:pt x="1966" y="1896"/>
                  </a:cubicBezTo>
                  <a:cubicBezTo>
                    <a:pt x="1893" y="1896"/>
                    <a:pt x="1822" y="1917"/>
                    <a:pt x="1772" y="1925"/>
                  </a:cubicBezTo>
                  <a:cubicBezTo>
                    <a:pt x="1671" y="1925"/>
                    <a:pt x="1772" y="1725"/>
                    <a:pt x="1922" y="1625"/>
                  </a:cubicBezTo>
                  <a:cubicBezTo>
                    <a:pt x="2089" y="1524"/>
                    <a:pt x="2273" y="956"/>
                    <a:pt x="2273" y="839"/>
                  </a:cubicBezTo>
                  <a:cubicBezTo>
                    <a:pt x="2273" y="778"/>
                    <a:pt x="2081" y="754"/>
                    <a:pt x="1879" y="754"/>
                  </a:cubicBezTo>
                  <a:cubicBezTo>
                    <a:pt x="1694" y="754"/>
                    <a:pt x="1501" y="774"/>
                    <a:pt x="1437" y="806"/>
                  </a:cubicBezTo>
                  <a:cubicBezTo>
                    <a:pt x="1416" y="817"/>
                    <a:pt x="1394" y="822"/>
                    <a:pt x="1373" y="822"/>
                  </a:cubicBezTo>
                  <a:cubicBezTo>
                    <a:pt x="1267" y="822"/>
                    <a:pt x="1189" y="698"/>
                    <a:pt x="1287" y="656"/>
                  </a:cubicBezTo>
                  <a:cubicBezTo>
                    <a:pt x="1404" y="605"/>
                    <a:pt x="1638" y="372"/>
                    <a:pt x="1621" y="288"/>
                  </a:cubicBezTo>
                  <a:cubicBezTo>
                    <a:pt x="1604" y="188"/>
                    <a:pt x="1788" y="104"/>
                    <a:pt x="1688" y="21"/>
                  </a:cubicBezTo>
                  <a:cubicBezTo>
                    <a:pt x="1671" y="7"/>
                    <a:pt x="1657" y="1"/>
                    <a:pt x="1644"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0"/>
            <p:cNvSpPr/>
            <p:nvPr/>
          </p:nvSpPr>
          <p:spPr>
            <a:xfrm>
              <a:off x="1641225" y="1865300"/>
              <a:ext cx="20075" cy="22550"/>
            </a:xfrm>
            <a:custGeom>
              <a:rect b="b" l="l" r="r" t="t"/>
              <a:pathLst>
                <a:path extrusionOk="0" h="902" w="803">
                  <a:moveTo>
                    <a:pt x="452" y="1"/>
                  </a:moveTo>
                  <a:cubicBezTo>
                    <a:pt x="444" y="1"/>
                    <a:pt x="438" y="14"/>
                    <a:pt x="435" y="47"/>
                  </a:cubicBezTo>
                  <a:cubicBezTo>
                    <a:pt x="424" y="92"/>
                    <a:pt x="405" y="104"/>
                    <a:pt x="380" y="104"/>
                  </a:cubicBezTo>
                  <a:cubicBezTo>
                    <a:pt x="351" y="104"/>
                    <a:pt x="315" y="90"/>
                    <a:pt x="276" y="90"/>
                  </a:cubicBezTo>
                  <a:cubicBezTo>
                    <a:pt x="232" y="90"/>
                    <a:pt x="183" y="107"/>
                    <a:pt x="134" y="181"/>
                  </a:cubicBezTo>
                  <a:cubicBezTo>
                    <a:pt x="0" y="365"/>
                    <a:pt x="217" y="532"/>
                    <a:pt x="318" y="582"/>
                  </a:cubicBezTo>
                  <a:cubicBezTo>
                    <a:pt x="388" y="638"/>
                    <a:pt x="340" y="706"/>
                    <a:pt x="243" y="706"/>
                  </a:cubicBezTo>
                  <a:cubicBezTo>
                    <a:pt x="225" y="706"/>
                    <a:pt x="205" y="704"/>
                    <a:pt x="184" y="699"/>
                  </a:cubicBezTo>
                  <a:cubicBezTo>
                    <a:pt x="179" y="698"/>
                    <a:pt x="174" y="698"/>
                    <a:pt x="169" y="698"/>
                  </a:cubicBezTo>
                  <a:cubicBezTo>
                    <a:pt x="57" y="698"/>
                    <a:pt x="140" y="883"/>
                    <a:pt x="301" y="899"/>
                  </a:cubicBezTo>
                  <a:cubicBezTo>
                    <a:pt x="309" y="901"/>
                    <a:pt x="317" y="902"/>
                    <a:pt x="326" y="902"/>
                  </a:cubicBezTo>
                  <a:cubicBezTo>
                    <a:pt x="486" y="902"/>
                    <a:pt x="651" y="611"/>
                    <a:pt x="635" y="532"/>
                  </a:cubicBezTo>
                  <a:cubicBezTo>
                    <a:pt x="602" y="448"/>
                    <a:pt x="802" y="80"/>
                    <a:pt x="735" y="47"/>
                  </a:cubicBezTo>
                  <a:cubicBezTo>
                    <a:pt x="725" y="39"/>
                    <a:pt x="715" y="36"/>
                    <a:pt x="706" y="36"/>
                  </a:cubicBezTo>
                  <a:cubicBezTo>
                    <a:pt x="658" y="36"/>
                    <a:pt x="627" y="133"/>
                    <a:pt x="585" y="147"/>
                  </a:cubicBezTo>
                  <a:cubicBezTo>
                    <a:pt x="583" y="148"/>
                    <a:pt x="581" y="148"/>
                    <a:pt x="579" y="148"/>
                  </a:cubicBezTo>
                  <a:cubicBezTo>
                    <a:pt x="529" y="148"/>
                    <a:pt x="480" y="1"/>
                    <a:pt x="452"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0"/>
            <p:cNvSpPr/>
            <p:nvPr/>
          </p:nvSpPr>
          <p:spPr>
            <a:xfrm>
              <a:off x="1717250" y="1835975"/>
              <a:ext cx="14850" cy="14825"/>
            </a:xfrm>
            <a:custGeom>
              <a:rect b="b" l="l" r="r" t="t"/>
              <a:pathLst>
                <a:path extrusionOk="0" h="593" w="594">
                  <a:moveTo>
                    <a:pt x="376" y="0"/>
                  </a:moveTo>
                  <a:cubicBezTo>
                    <a:pt x="374" y="0"/>
                    <a:pt x="371" y="0"/>
                    <a:pt x="368" y="0"/>
                  </a:cubicBezTo>
                  <a:cubicBezTo>
                    <a:pt x="117" y="0"/>
                    <a:pt x="0" y="502"/>
                    <a:pt x="67" y="585"/>
                  </a:cubicBezTo>
                  <a:cubicBezTo>
                    <a:pt x="71" y="590"/>
                    <a:pt x="76" y="592"/>
                    <a:pt x="82" y="592"/>
                  </a:cubicBezTo>
                  <a:cubicBezTo>
                    <a:pt x="186" y="592"/>
                    <a:pt x="593" y="0"/>
                    <a:pt x="37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0"/>
            <p:cNvSpPr/>
            <p:nvPr/>
          </p:nvSpPr>
          <p:spPr>
            <a:xfrm>
              <a:off x="1759425" y="1822000"/>
              <a:ext cx="15050" cy="10650"/>
            </a:xfrm>
            <a:custGeom>
              <a:rect b="b" l="l" r="r" t="t"/>
              <a:pathLst>
                <a:path extrusionOk="0" h="426" w="602">
                  <a:moveTo>
                    <a:pt x="425" y="0"/>
                  </a:moveTo>
                  <a:cubicBezTo>
                    <a:pt x="382" y="0"/>
                    <a:pt x="329" y="7"/>
                    <a:pt x="268" y="25"/>
                  </a:cubicBezTo>
                  <a:cubicBezTo>
                    <a:pt x="34" y="91"/>
                    <a:pt x="1" y="426"/>
                    <a:pt x="101" y="426"/>
                  </a:cubicBezTo>
                  <a:cubicBezTo>
                    <a:pt x="268" y="359"/>
                    <a:pt x="418" y="242"/>
                    <a:pt x="552" y="108"/>
                  </a:cubicBezTo>
                  <a:cubicBezTo>
                    <a:pt x="601" y="59"/>
                    <a:pt x="550" y="0"/>
                    <a:pt x="425"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0"/>
            <p:cNvSpPr/>
            <p:nvPr/>
          </p:nvSpPr>
          <p:spPr>
            <a:xfrm>
              <a:off x="1762575" y="1816500"/>
              <a:ext cx="9275" cy="3400"/>
            </a:xfrm>
            <a:custGeom>
              <a:rect b="b" l="l" r="r" t="t"/>
              <a:pathLst>
                <a:path extrusionOk="0" h="136" w="371">
                  <a:moveTo>
                    <a:pt x="232" y="0"/>
                  </a:moveTo>
                  <a:cubicBezTo>
                    <a:pt x="128" y="0"/>
                    <a:pt x="0" y="36"/>
                    <a:pt x="58" y="94"/>
                  </a:cubicBezTo>
                  <a:cubicBezTo>
                    <a:pt x="93" y="122"/>
                    <a:pt x="137" y="136"/>
                    <a:pt x="181" y="136"/>
                  </a:cubicBezTo>
                  <a:cubicBezTo>
                    <a:pt x="242" y="136"/>
                    <a:pt x="304" y="110"/>
                    <a:pt x="342" y="61"/>
                  </a:cubicBezTo>
                  <a:cubicBezTo>
                    <a:pt x="370" y="19"/>
                    <a:pt x="308" y="0"/>
                    <a:pt x="232"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0"/>
            <p:cNvSpPr/>
            <p:nvPr/>
          </p:nvSpPr>
          <p:spPr>
            <a:xfrm>
              <a:off x="1886825" y="1675975"/>
              <a:ext cx="10050" cy="3375"/>
            </a:xfrm>
            <a:custGeom>
              <a:rect b="b" l="l" r="r" t="t"/>
              <a:pathLst>
                <a:path extrusionOk="0" h="135" w="402">
                  <a:moveTo>
                    <a:pt x="1" y="1"/>
                  </a:moveTo>
                  <a:cubicBezTo>
                    <a:pt x="118" y="68"/>
                    <a:pt x="251" y="118"/>
                    <a:pt x="402" y="135"/>
                  </a:cubicBezTo>
                  <a:lnTo>
                    <a:pt x="1"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0"/>
            <p:cNvSpPr/>
            <p:nvPr/>
          </p:nvSpPr>
          <p:spPr>
            <a:xfrm>
              <a:off x="1323325" y="1650925"/>
              <a:ext cx="900200" cy="962025"/>
            </a:xfrm>
            <a:custGeom>
              <a:rect b="b" l="l" r="r" t="t"/>
              <a:pathLst>
                <a:path extrusionOk="0" h="38481" w="36008">
                  <a:moveTo>
                    <a:pt x="10544" y="12181"/>
                  </a:moveTo>
                  <a:lnTo>
                    <a:pt x="10544" y="12181"/>
                  </a:lnTo>
                  <a:cubicBezTo>
                    <a:pt x="10527" y="12198"/>
                    <a:pt x="10527" y="12198"/>
                    <a:pt x="10527" y="12214"/>
                  </a:cubicBezTo>
                  <a:lnTo>
                    <a:pt x="10511" y="12214"/>
                  </a:lnTo>
                  <a:lnTo>
                    <a:pt x="10544" y="12181"/>
                  </a:lnTo>
                  <a:close/>
                  <a:moveTo>
                    <a:pt x="16075" y="12532"/>
                  </a:moveTo>
                  <a:cubicBezTo>
                    <a:pt x="16091" y="12565"/>
                    <a:pt x="16108" y="12582"/>
                    <a:pt x="16141" y="12599"/>
                  </a:cubicBezTo>
                  <a:cubicBezTo>
                    <a:pt x="16108" y="12582"/>
                    <a:pt x="16091" y="12565"/>
                    <a:pt x="16075" y="12549"/>
                  </a:cubicBezTo>
                  <a:lnTo>
                    <a:pt x="16075" y="12532"/>
                  </a:lnTo>
                  <a:close/>
                  <a:moveTo>
                    <a:pt x="17762" y="12515"/>
                  </a:moveTo>
                  <a:lnTo>
                    <a:pt x="17762" y="12515"/>
                  </a:lnTo>
                  <a:cubicBezTo>
                    <a:pt x="17779" y="12565"/>
                    <a:pt x="17796" y="12615"/>
                    <a:pt x="17796" y="12682"/>
                  </a:cubicBezTo>
                  <a:lnTo>
                    <a:pt x="17779" y="12666"/>
                  </a:lnTo>
                  <a:cubicBezTo>
                    <a:pt x="17779" y="12615"/>
                    <a:pt x="17762" y="12565"/>
                    <a:pt x="17762" y="12515"/>
                  </a:cubicBezTo>
                  <a:close/>
                  <a:moveTo>
                    <a:pt x="34624" y="14620"/>
                  </a:moveTo>
                  <a:cubicBezTo>
                    <a:pt x="34628" y="14620"/>
                    <a:pt x="34633" y="14620"/>
                    <a:pt x="34638" y="14620"/>
                  </a:cubicBezTo>
                  <a:cubicBezTo>
                    <a:pt x="34788" y="14637"/>
                    <a:pt x="34621" y="14888"/>
                    <a:pt x="34738" y="14888"/>
                  </a:cubicBezTo>
                  <a:cubicBezTo>
                    <a:pt x="34855" y="14888"/>
                    <a:pt x="35055" y="15222"/>
                    <a:pt x="34989" y="15473"/>
                  </a:cubicBezTo>
                  <a:cubicBezTo>
                    <a:pt x="34972" y="15556"/>
                    <a:pt x="34922" y="15623"/>
                    <a:pt x="34855" y="15673"/>
                  </a:cubicBezTo>
                  <a:cubicBezTo>
                    <a:pt x="34706" y="15778"/>
                    <a:pt x="34560" y="15832"/>
                    <a:pt x="34453" y="15832"/>
                  </a:cubicBezTo>
                  <a:cubicBezTo>
                    <a:pt x="34321" y="15832"/>
                    <a:pt x="34248" y="15748"/>
                    <a:pt x="34304" y="15573"/>
                  </a:cubicBezTo>
                  <a:cubicBezTo>
                    <a:pt x="34404" y="15272"/>
                    <a:pt x="34421" y="14938"/>
                    <a:pt x="34253" y="14938"/>
                  </a:cubicBezTo>
                  <a:cubicBezTo>
                    <a:pt x="34070" y="14938"/>
                    <a:pt x="34203" y="15556"/>
                    <a:pt x="34070" y="15589"/>
                  </a:cubicBezTo>
                  <a:cubicBezTo>
                    <a:pt x="34063" y="15592"/>
                    <a:pt x="34057" y="15593"/>
                    <a:pt x="34051" y="15593"/>
                  </a:cubicBezTo>
                  <a:cubicBezTo>
                    <a:pt x="33933" y="15593"/>
                    <a:pt x="33907" y="15127"/>
                    <a:pt x="34003" y="14888"/>
                  </a:cubicBezTo>
                  <a:cubicBezTo>
                    <a:pt x="34003" y="14871"/>
                    <a:pt x="34020" y="14838"/>
                    <a:pt x="34036" y="14821"/>
                  </a:cubicBezTo>
                  <a:cubicBezTo>
                    <a:pt x="34092" y="14741"/>
                    <a:pt x="34151" y="14713"/>
                    <a:pt x="34209" y="14713"/>
                  </a:cubicBezTo>
                  <a:cubicBezTo>
                    <a:pt x="34308" y="14713"/>
                    <a:pt x="34401" y="14795"/>
                    <a:pt x="34454" y="14838"/>
                  </a:cubicBezTo>
                  <a:cubicBezTo>
                    <a:pt x="34459" y="14842"/>
                    <a:pt x="34464" y="14844"/>
                    <a:pt x="34468" y="14844"/>
                  </a:cubicBezTo>
                  <a:cubicBezTo>
                    <a:pt x="34513" y="14844"/>
                    <a:pt x="34486" y="14620"/>
                    <a:pt x="34624" y="14620"/>
                  </a:cubicBezTo>
                  <a:close/>
                  <a:moveTo>
                    <a:pt x="27821" y="18296"/>
                  </a:moveTo>
                  <a:cubicBezTo>
                    <a:pt x="27821" y="18313"/>
                    <a:pt x="27854" y="18330"/>
                    <a:pt x="27871" y="18346"/>
                  </a:cubicBezTo>
                  <a:cubicBezTo>
                    <a:pt x="27837" y="18330"/>
                    <a:pt x="27821" y="18313"/>
                    <a:pt x="27821" y="18296"/>
                  </a:cubicBezTo>
                  <a:close/>
                  <a:moveTo>
                    <a:pt x="30634" y="14104"/>
                  </a:moveTo>
                  <a:cubicBezTo>
                    <a:pt x="30684" y="14104"/>
                    <a:pt x="30732" y="14109"/>
                    <a:pt x="30778" y="14119"/>
                  </a:cubicBezTo>
                  <a:cubicBezTo>
                    <a:pt x="30877" y="14145"/>
                    <a:pt x="30970" y="14150"/>
                    <a:pt x="31055" y="14150"/>
                  </a:cubicBezTo>
                  <a:cubicBezTo>
                    <a:pt x="31105" y="14150"/>
                    <a:pt x="31153" y="14148"/>
                    <a:pt x="31198" y="14148"/>
                  </a:cubicBezTo>
                  <a:cubicBezTo>
                    <a:pt x="31317" y="14148"/>
                    <a:pt x="31413" y="14161"/>
                    <a:pt x="31480" y="14253"/>
                  </a:cubicBezTo>
                  <a:cubicBezTo>
                    <a:pt x="31613" y="14437"/>
                    <a:pt x="31480" y="14787"/>
                    <a:pt x="31530" y="14921"/>
                  </a:cubicBezTo>
                  <a:cubicBezTo>
                    <a:pt x="31566" y="15017"/>
                    <a:pt x="31429" y="15053"/>
                    <a:pt x="31275" y="15053"/>
                  </a:cubicBezTo>
                  <a:cubicBezTo>
                    <a:pt x="31215" y="15053"/>
                    <a:pt x="31152" y="15047"/>
                    <a:pt x="31096" y="15038"/>
                  </a:cubicBezTo>
                  <a:cubicBezTo>
                    <a:pt x="31081" y="15037"/>
                    <a:pt x="31065" y="15036"/>
                    <a:pt x="31048" y="15036"/>
                  </a:cubicBezTo>
                  <a:cubicBezTo>
                    <a:pt x="30836" y="15036"/>
                    <a:pt x="30481" y="15131"/>
                    <a:pt x="30527" y="15255"/>
                  </a:cubicBezTo>
                  <a:cubicBezTo>
                    <a:pt x="30581" y="15349"/>
                    <a:pt x="30688" y="15549"/>
                    <a:pt x="30583" y="15549"/>
                  </a:cubicBezTo>
                  <a:cubicBezTo>
                    <a:pt x="30557" y="15549"/>
                    <a:pt x="30518" y="15536"/>
                    <a:pt x="30461" y="15506"/>
                  </a:cubicBezTo>
                  <a:cubicBezTo>
                    <a:pt x="30407" y="15476"/>
                    <a:pt x="30360" y="15464"/>
                    <a:pt x="30321" y="15464"/>
                  </a:cubicBezTo>
                  <a:cubicBezTo>
                    <a:pt x="30163" y="15464"/>
                    <a:pt x="30123" y="15656"/>
                    <a:pt x="30243" y="15656"/>
                  </a:cubicBezTo>
                  <a:cubicBezTo>
                    <a:pt x="30394" y="15656"/>
                    <a:pt x="30594" y="15823"/>
                    <a:pt x="30594" y="15940"/>
                  </a:cubicBezTo>
                  <a:cubicBezTo>
                    <a:pt x="30594" y="16051"/>
                    <a:pt x="30594" y="16294"/>
                    <a:pt x="30706" y="16294"/>
                  </a:cubicBezTo>
                  <a:cubicBezTo>
                    <a:pt x="30713" y="16294"/>
                    <a:pt x="30720" y="16293"/>
                    <a:pt x="30728" y="16291"/>
                  </a:cubicBezTo>
                  <a:cubicBezTo>
                    <a:pt x="30740" y="16287"/>
                    <a:pt x="30751" y="16285"/>
                    <a:pt x="30761" y="16285"/>
                  </a:cubicBezTo>
                  <a:cubicBezTo>
                    <a:pt x="30860" y="16285"/>
                    <a:pt x="30877" y="16476"/>
                    <a:pt x="31028" y="16476"/>
                  </a:cubicBezTo>
                  <a:cubicBezTo>
                    <a:pt x="31034" y="16476"/>
                    <a:pt x="31039" y="16476"/>
                    <a:pt x="31045" y="16475"/>
                  </a:cubicBezTo>
                  <a:cubicBezTo>
                    <a:pt x="31065" y="16473"/>
                    <a:pt x="31084" y="16473"/>
                    <a:pt x="31103" y="16473"/>
                  </a:cubicBezTo>
                  <a:cubicBezTo>
                    <a:pt x="31276" y="16473"/>
                    <a:pt x="31398" y="16543"/>
                    <a:pt x="31263" y="16709"/>
                  </a:cubicBezTo>
                  <a:cubicBezTo>
                    <a:pt x="31128" y="16858"/>
                    <a:pt x="31301" y="17262"/>
                    <a:pt x="31387" y="17262"/>
                  </a:cubicBezTo>
                  <a:cubicBezTo>
                    <a:pt x="31397" y="17262"/>
                    <a:pt x="31406" y="17256"/>
                    <a:pt x="31413" y="17244"/>
                  </a:cubicBezTo>
                  <a:cubicBezTo>
                    <a:pt x="31446" y="17177"/>
                    <a:pt x="31413" y="17043"/>
                    <a:pt x="31463" y="16943"/>
                  </a:cubicBezTo>
                  <a:cubicBezTo>
                    <a:pt x="31497" y="16893"/>
                    <a:pt x="31547" y="16859"/>
                    <a:pt x="31680" y="16859"/>
                  </a:cubicBezTo>
                  <a:cubicBezTo>
                    <a:pt x="31998" y="16893"/>
                    <a:pt x="31847" y="17260"/>
                    <a:pt x="32014" y="17277"/>
                  </a:cubicBezTo>
                  <a:cubicBezTo>
                    <a:pt x="32193" y="17293"/>
                    <a:pt x="32387" y="17545"/>
                    <a:pt x="32246" y="17545"/>
                  </a:cubicBezTo>
                  <a:cubicBezTo>
                    <a:pt x="32241" y="17545"/>
                    <a:pt x="32237" y="17545"/>
                    <a:pt x="32232" y="17544"/>
                  </a:cubicBezTo>
                  <a:cubicBezTo>
                    <a:pt x="32224" y="17544"/>
                    <a:pt x="32216" y="17543"/>
                    <a:pt x="32208" y="17543"/>
                  </a:cubicBezTo>
                  <a:cubicBezTo>
                    <a:pt x="32073" y="17543"/>
                    <a:pt x="31960" y="17654"/>
                    <a:pt x="31839" y="17654"/>
                  </a:cubicBezTo>
                  <a:cubicBezTo>
                    <a:pt x="31820" y="17654"/>
                    <a:pt x="31800" y="17651"/>
                    <a:pt x="31781" y="17645"/>
                  </a:cubicBezTo>
                  <a:cubicBezTo>
                    <a:pt x="31679" y="17604"/>
                    <a:pt x="31565" y="17539"/>
                    <a:pt x="31480" y="17539"/>
                  </a:cubicBezTo>
                  <a:cubicBezTo>
                    <a:pt x="31425" y="17539"/>
                    <a:pt x="31383" y="17566"/>
                    <a:pt x="31363" y="17645"/>
                  </a:cubicBezTo>
                  <a:cubicBezTo>
                    <a:pt x="31299" y="17821"/>
                    <a:pt x="31234" y="18013"/>
                    <a:pt x="31422" y="18013"/>
                  </a:cubicBezTo>
                  <a:cubicBezTo>
                    <a:pt x="31430" y="18013"/>
                    <a:pt x="31438" y="18013"/>
                    <a:pt x="31446" y="18012"/>
                  </a:cubicBezTo>
                  <a:cubicBezTo>
                    <a:pt x="31458" y="18011"/>
                    <a:pt x="31468" y="18011"/>
                    <a:pt x="31478" y="18011"/>
                  </a:cubicBezTo>
                  <a:cubicBezTo>
                    <a:pt x="31660" y="18011"/>
                    <a:pt x="31622" y="18154"/>
                    <a:pt x="31480" y="18296"/>
                  </a:cubicBezTo>
                  <a:cubicBezTo>
                    <a:pt x="31430" y="18341"/>
                    <a:pt x="31437" y="18352"/>
                    <a:pt x="31471" y="18352"/>
                  </a:cubicBezTo>
                  <a:cubicBezTo>
                    <a:pt x="31504" y="18352"/>
                    <a:pt x="31563" y="18341"/>
                    <a:pt x="31617" y="18341"/>
                  </a:cubicBezTo>
                  <a:cubicBezTo>
                    <a:pt x="31671" y="18341"/>
                    <a:pt x="31719" y="18352"/>
                    <a:pt x="31730" y="18397"/>
                  </a:cubicBezTo>
                  <a:cubicBezTo>
                    <a:pt x="31764" y="18530"/>
                    <a:pt x="31881" y="18547"/>
                    <a:pt x="31831" y="18747"/>
                  </a:cubicBezTo>
                  <a:cubicBezTo>
                    <a:pt x="31797" y="18965"/>
                    <a:pt x="31797" y="19165"/>
                    <a:pt x="31831" y="19366"/>
                  </a:cubicBezTo>
                  <a:cubicBezTo>
                    <a:pt x="31831" y="19432"/>
                    <a:pt x="31831" y="19516"/>
                    <a:pt x="31814" y="19600"/>
                  </a:cubicBezTo>
                  <a:cubicBezTo>
                    <a:pt x="31747" y="19700"/>
                    <a:pt x="31229" y="19800"/>
                    <a:pt x="30845" y="19800"/>
                  </a:cubicBezTo>
                  <a:cubicBezTo>
                    <a:pt x="30444" y="19800"/>
                    <a:pt x="30427" y="19315"/>
                    <a:pt x="30009" y="19315"/>
                  </a:cubicBezTo>
                  <a:cubicBezTo>
                    <a:pt x="29725" y="19299"/>
                    <a:pt x="29492" y="19065"/>
                    <a:pt x="29475" y="18781"/>
                  </a:cubicBezTo>
                  <a:cubicBezTo>
                    <a:pt x="29458" y="18681"/>
                    <a:pt x="29492" y="18580"/>
                    <a:pt x="29542" y="18513"/>
                  </a:cubicBezTo>
                  <a:cubicBezTo>
                    <a:pt x="29776" y="18229"/>
                    <a:pt x="29943" y="17795"/>
                    <a:pt x="29809" y="17561"/>
                  </a:cubicBezTo>
                  <a:cubicBezTo>
                    <a:pt x="29692" y="17377"/>
                    <a:pt x="29558" y="17194"/>
                    <a:pt x="29408" y="17026"/>
                  </a:cubicBezTo>
                  <a:cubicBezTo>
                    <a:pt x="29157" y="16726"/>
                    <a:pt x="28890" y="16375"/>
                    <a:pt x="28890" y="16241"/>
                  </a:cubicBezTo>
                  <a:cubicBezTo>
                    <a:pt x="28907" y="16024"/>
                    <a:pt x="29007" y="15874"/>
                    <a:pt x="28723" y="15640"/>
                  </a:cubicBezTo>
                  <a:cubicBezTo>
                    <a:pt x="28439" y="15389"/>
                    <a:pt x="28773" y="15239"/>
                    <a:pt x="28974" y="14971"/>
                  </a:cubicBezTo>
                  <a:lnTo>
                    <a:pt x="28957" y="14971"/>
                  </a:lnTo>
                  <a:cubicBezTo>
                    <a:pt x="29141" y="14754"/>
                    <a:pt x="29525" y="14654"/>
                    <a:pt x="29759" y="14487"/>
                  </a:cubicBezTo>
                  <a:cubicBezTo>
                    <a:pt x="29792" y="14470"/>
                    <a:pt x="29809" y="14453"/>
                    <a:pt x="29842" y="14437"/>
                  </a:cubicBezTo>
                  <a:cubicBezTo>
                    <a:pt x="30027" y="14252"/>
                    <a:pt x="30355" y="14104"/>
                    <a:pt x="30634" y="14104"/>
                  </a:cubicBezTo>
                  <a:close/>
                  <a:moveTo>
                    <a:pt x="31196" y="28305"/>
                  </a:moveTo>
                  <a:lnTo>
                    <a:pt x="30895" y="28405"/>
                  </a:lnTo>
                  <a:lnTo>
                    <a:pt x="30845" y="28405"/>
                  </a:lnTo>
                  <a:lnTo>
                    <a:pt x="31196" y="28305"/>
                  </a:lnTo>
                  <a:close/>
                  <a:moveTo>
                    <a:pt x="19633" y="34470"/>
                  </a:moveTo>
                  <a:lnTo>
                    <a:pt x="19734" y="34737"/>
                  </a:lnTo>
                  <a:lnTo>
                    <a:pt x="19734" y="34754"/>
                  </a:lnTo>
                  <a:lnTo>
                    <a:pt x="19633" y="34470"/>
                  </a:lnTo>
                  <a:close/>
                  <a:moveTo>
                    <a:pt x="14955" y="35923"/>
                  </a:moveTo>
                  <a:cubicBezTo>
                    <a:pt x="14955" y="35923"/>
                    <a:pt x="14955" y="35924"/>
                    <a:pt x="14955" y="35924"/>
                  </a:cubicBezTo>
                  <a:lnTo>
                    <a:pt x="14938" y="35940"/>
                  </a:lnTo>
                  <a:lnTo>
                    <a:pt x="14938" y="35940"/>
                  </a:lnTo>
                  <a:cubicBezTo>
                    <a:pt x="14944" y="35935"/>
                    <a:pt x="14950" y="35929"/>
                    <a:pt x="14955" y="35923"/>
                  </a:cubicBezTo>
                  <a:close/>
                  <a:moveTo>
                    <a:pt x="16459" y="0"/>
                  </a:moveTo>
                  <a:cubicBezTo>
                    <a:pt x="16008" y="0"/>
                    <a:pt x="15557" y="17"/>
                    <a:pt x="15105" y="51"/>
                  </a:cubicBezTo>
                  <a:cubicBezTo>
                    <a:pt x="15087" y="69"/>
                    <a:pt x="15054" y="82"/>
                    <a:pt x="15024" y="82"/>
                  </a:cubicBezTo>
                  <a:cubicBezTo>
                    <a:pt x="15000" y="82"/>
                    <a:pt x="14979" y="73"/>
                    <a:pt x="14972" y="51"/>
                  </a:cubicBezTo>
                  <a:cubicBezTo>
                    <a:pt x="14872" y="51"/>
                    <a:pt x="14771" y="67"/>
                    <a:pt x="14688" y="84"/>
                  </a:cubicBezTo>
                  <a:cubicBezTo>
                    <a:pt x="14654" y="117"/>
                    <a:pt x="14621" y="134"/>
                    <a:pt x="14571" y="134"/>
                  </a:cubicBezTo>
                  <a:cubicBezTo>
                    <a:pt x="14487" y="168"/>
                    <a:pt x="14404" y="318"/>
                    <a:pt x="14404" y="485"/>
                  </a:cubicBezTo>
                  <a:cubicBezTo>
                    <a:pt x="14404" y="549"/>
                    <a:pt x="14373" y="559"/>
                    <a:pt x="14338" y="559"/>
                  </a:cubicBezTo>
                  <a:cubicBezTo>
                    <a:pt x="14324" y="559"/>
                    <a:pt x="14309" y="557"/>
                    <a:pt x="14295" y="557"/>
                  </a:cubicBezTo>
                  <a:cubicBezTo>
                    <a:pt x="14263" y="557"/>
                    <a:pt x="14237" y="565"/>
                    <a:pt x="14237" y="619"/>
                  </a:cubicBezTo>
                  <a:cubicBezTo>
                    <a:pt x="14220" y="752"/>
                    <a:pt x="14003" y="1003"/>
                    <a:pt x="13819" y="1187"/>
                  </a:cubicBezTo>
                  <a:cubicBezTo>
                    <a:pt x="13618" y="1371"/>
                    <a:pt x="13802" y="1404"/>
                    <a:pt x="13735" y="1521"/>
                  </a:cubicBezTo>
                  <a:cubicBezTo>
                    <a:pt x="13715" y="1567"/>
                    <a:pt x="13667" y="1579"/>
                    <a:pt x="13611" y="1579"/>
                  </a:cubicBezTo>
                  <a:cubicBezTo>
                    <a:pt x="13548" y="1579"/>
                    <a:pt x="13477" y="1564"/>
                    <a:pt x="13427" y="1564"/>
                  </a:cubicBezTo>
                  <a:cubicBezTo>
                    <a:pt x="13410" y="1564"/>
                    <a:pt x="13395" y="1566"/>
                    <a:pt x="13384" y="1571"/>
                  </a:cubicBezTo>
                  <a:cubicBezTo>
                    <a:pt x="13318" y="1621"/>
                    <a:pt x="13418" y="1905"/>
                    <a:pt x="13318" y="1989"/>
                  </a:cubicBezTo>
                  <a:cubicBezTo>
                    <a:pt x="13217" y="2089"/>
                    <a:pt x="13318" y="2206"/>
                    <a:pt x="13318" y="2306"/>
                  </a:cubicBezTo>
                  <a:cubicBezTo>
                    <a:pt x="13318" y="2331"/>
                    <a:pt x="13302" y="2340"/>
                    <a:pt x="13278" y="2340"/>
                  </a:cubicBezTo>
                  <a:cubicBezTo>
                    <a:pt x="13231" y="2340"/>
                    <a:pt x="13151" y="2306"/>
                    <a:pt x="13099" y="2306"/>
                  </a:cubicBezTo>
                  <a:cubicBezTo>
                    <a:pt x="13073" y="2306"/>
                    <a:pt x="13054" y="2315"/>
                    <a:pt x="13050" y="2340"/>
                  </a:cubicBezTo>
                  <a:cubicBezTo>
                    <a:pt x="13034" y="2440"/>
                    <a:pt x="12800" y="2406"/>
                    <a:pt x="12733" y="2440"/>
                  </a:cubicBezTo>
                  <a:cubicBezTo>
                    <a:pt x="12666" y="2473"/>
                    <a:pt x="12866" y="2624"/>
                    <a:pt x="12983" y="2724"/>
                  </a:cubicBezTo>
                  <a:cubicBezTo>
                    <a:pt x="13070" y="2778"/>
                    <a:pt x="12996" y="2832"/>
                    <a:pt x="12928" y="2832"/>
                  </a:cubicBezTo>
                  <a:cubicBezTo>
                    <a:pt x="12891" y="2832"/>
                    <a:pt x="12856" y="2816"/>
                    <a:pt x="12850" y="2774"/>
                  </a:cubicBezTo>
                  <a:cubicBezTo>
                    <a:pt x="12843" y="2752"/>
                    <a:pt x="12829" y="2743"/>
                    <a:pt x="12810" y="2743"/>
                  </a:cubicBezTo>
                  <a:cubicBezTo>
                    <a:pt x="12742" y="2743"/>
                    <a:pt x="12606" y="2863"/>
                    <a:pt x="12449" y="2941"/>
                  </a:cubicBezTo>
                  <a:cubicBezTo>
                    <a:pt x="12232" y="3041"/>
                    <a:pt x="12332" y="3225"/>
                    <a:pt x="12165" y="3225"/>
                  </a:cubicBezTo>
                  <a:cubicBezTo>
                    <a:pt x="12014" y="3225"/>
                    <a:pt x="12048" y="3493"/>
                    <a:pt x="11948" y="3559"/>
                  </a:cubicBezTo>
                  <a:cubicBezTo>
                    <a:pt x="11934" y="3571"/>
                    <a:pt x="11923" y="3576"/>
                    <a:pt x="11913" y="3576"/>
                  </a:cubicBezTo>
                  <a:cubicBezTo>
                    <a:pt x="11848" y="3576"/>
                    <a:pt x="11841" y="3376"/>
                    <a:pt x="11697" y="3376"/>
                  </a:cubicBezTo>
                  <a:cubicBezTo>
                    <a:pt x="11530" y="3376"/>
                    <a:pt x="11546" y="3493"/>
                    <a:pt x="11647" y="3626"/>
                  </a:cubicBezTo>
                  <a:cubicBezTo>
                    <a:pt x="11747" y="3760"/>
                    <a:pt x="11496" y="3660"/>
                    <a:pt x="11396" y="3777"/>
                  </a:cubicBezTo>
                  <a:cubicBezTo>
                    <a:pt x="11313" y="3894"/>
                    <a:pt x="11045" y="3843"/>
                    <a:pt x="10962" y="3944"/>
                  </a:cubicBezTo>
                  <a:cubicBezTo>
                    <a:pt x="10895" y="4044"/>
                    <a:pt x="11162" y="4044"/>
                    <a:pt x="11212" y="4127"/>
                  </a:cubicBezTo>
                  <a:cubicBezTo>
                    <a:pt x="11226" y="4156"/>
                    <a:pt x="11184" y="4166"/>
                    <a:pt x="11120" y="4166"/>
                  </a:cubicBezTo>
                  <a:cubicBezTo>
                    <a:pt x="11032" y="4166"/>
                    <a:pt x="10905" y="4147"/>
                    <a:pt x="10828" y="4127"/>
                  </a:cubicBezTo>
                  <a:cubicBezTo>
                    <a:pt x="10813" y="4123"/>
                    <a:pt x="10800" y="4120"/>
                    <a:pt x="10789" y="4120"/>
                  </a:cubicBezTo>
                  <a:cubicBezTo>
                    <a:pt x="10690" y="4120"/>
                    <a:pt x="10696" y="4281"/>
                    <a:pt x="10602" y="4281"/>
                  </a:cubicBezTo>
                  <a:cubicBezTo>
                    <a:pt x="10595" y="4281"/>
                    <a:pt x="10586" y="4280"/>
                    <a:pt x="10577" y="4278"/>
                  </a:cubicBezTo>
                  <a:cubicBezTo>
                    <a:pt x="10564" y="4275"/>
                    <a:pt x="10551" y="4273"/>
                    <a:pt x="10538" y="4273"/>
                  </a:cubicBezTo>
                  <a:cubicBezTo>
                    <a:pt x="10414" y="4273"/>
                    <a:pt x="10286" y="4404"/>
                    <a:pt x="10377" y="4495"/>
                  </a:cubicBezTo>
                  <a:cubicBezTo>
                    <a:pt x="10426" y="4544"/>
                    <a:pt x="10389" y="4570"/>
                    <a:pt x="10334" y="4570"/>
                  </a:cubicBezTo>
                  <a:cubicBezTo>
                    <a:pt x="10294" y="4570"/>
                    <a:pt x="10245" y="4556"/>
                    <a:pt x="10210" y="4528"/>
                  </a:cubicBezTo>
                  <a:cubicBezTo>
                    <a:pt x="10196" y="4522"/>
                    <a:pt x="10183" y="4518"/>
                    <a:pt x="10171" y="4518"/>
                  </a:cubicBezTo>
                  <a:cubicBezTo>
                    <a:pt x="10092" y="4518"/>
                    <a:pt x="10036" y="4642"/>
                    <a:pt x="9993" y="4729"/>
                  </a:cubicBezTo>
                  <a:cubicBezTo>
                    <a:pt x="9959" y="4846"/>
                    <a:pt x="10176" y="4913"/>
                    <a:pt x="10176" y="4963"/>
                  </a:cubicBezTo>
                  <a:cubicBezTo>
                    <a:pt x="10160" y="5013"/>
                    <a:pt x="9993" y="5097"/>
                    <a:pt x="10126" y="5130"/>
                  </a:cubicBezTo>
                  <a:cubicBezTo>
                    <a:pt x="10243" y="5147"/>
                    <a:pt x="10160" y="5264"/>
                    <a:pt x="10076" y="5297"/>
                  </a:cubicBezTo>
                  <a:cubicBezTo>
                    <a:pt x="9993" y="5330"/>
                    <a:pt x="9993" y="5414"/>
                    <a:pt x="10076" y="5498"/>
                  </a:cubicBezTo>
                  <a:cubicBezTo>
                    <a:pt x="10160" y="5598"/>
                    <a:pt x="9926" y="5615"/>
                    <a:pt x="10043" y="5782"/>
                  </a:cubicBezTo>
                  <a:cubicBezTo>
                    <a:pt x="10073" y="5827"/>
                    <a:pt x="10101" y="5840"/>
                    <a:pt x="10128" y="5840"/>
                  </a:cubicBezTo>
                  <a:cubicBezTo>
                    <a:pt x="10168" y="5840"/>
                    <a:pt x="10203" y="5810"/>
                    <a:pt x="10233" y="5810"/>
                  </a:cubicBezTo>
                  <a:cubicBezTo>
                    <a:pt x="10249" y="5810"/>
                    <a:pt x="10264" y="5819"/>
                    <a:pt x="10277" y="5848"/>
                  </a:cubicBezTo>
                  <a:cubicBezTo>
                    <a:pt x="10292" y="5885"/>
                    <a:pt x="10314" y="5900"/>
                    <a:pt x="10341" y="5900"/>
                  </a:cubicBezTo>
                  <a:cubicBezTo>
                    <a:pt x="10402" y="5900"/>
                    <a:pt x="10490" y="5824"/>
                    <a:pt x="10594" y="5731"/>
                  </a:cubicBezTo>
                  <a:cubicBezTo>
                    <a:pt x="10623" y="5706"/>
                    <a:pt x="10648" y="5696"/>
                    <a:pt x="10669" y="5696"/>
                  </a:cubicBezTo>
                  <a:cubicBezTo>
                    <a:pt x="10754" y="5696"/>
                    <a:pt x="10771" y="5866"/>
                    <a:pt x="10687" y="5866"/>
                  </a:cubicBezTo>
                  <a:cubicBezTo>
                    <a:pt x="10684" y="5866"/>
                    <a:pt x="10681" y="5866"/>
                    <a:pt x="10678" y="5865"/>
                  </a:cubicBezTo>
                  <a:cubicBezTo>
                    <a:pt x="10544" y="5865"/>
                    <a:pt x="10410" y="5932"/>
                    <a:pt x="10444" y="6049"/>
                  </a:cubicBezTo>
                  <a:cubicBezTo>
                    <a:pt x="10451" y="6102"/>
                    <a:pt x="10415" y="6127"/>
                    <a:pt x="10372" y="6127"/>
                  </a:cubicBezTo>
                  <a:cubicBezTo>
                    <a:pt x="10321" y="6127"/>
                    <a:pt x="10260" y="6089"/>
                    <a:pt x="10260" y="6016"/>
                  </a:cubicBezTo>
                  <a:cubicBezTo>
                    <a:pt x="10260" y="5973"/>
                    <a:pt x="10240" y="5956"/>
                    <a:pt x="10213" y="5956"/>
                  </a:cubicBezTo>
                  <a:cubicBezTo>
                    <a:pt x="10146" y="5956"/>
                    <a:pt x="10038" y="6065"/>
                    <a:pt x="10110" y="6149"/>
                  </a:cubicBezTo>
                  <a:cubicBezTo>
                    <a:pt x="10193" y="6249"/>
                    <a:pt x="10076" y="6300"/>
                    <a:pt x="10076" y="6400"/>
                  </a:cubicBezTo>
                  <a:cubicBezTo>
                    <a:pt x="10076" y="6444"/>
                    <a:pt x="10112" y="6466"/>
                    <a:pt x="10158" y="6466"/>
                  </a:cubicBezTo>
                  <a:cubicBezTo>
                    <a:pt x="10216" y="6466"/>
                    <a:pt x="10290" y="6432"/>
                    <a:pt x="10327" y="6366"/>
                  </a:cubicBezTo>
                  <a:cubicBezTo>
                    <a:pt x="10349" y="6322"/>
                    <a:pt x="10394" y="6301"/>
                    <a:pt x="10439" y="6301"/>
                  </a:cubicBezTo>
                  <a:cubicBezTo>
                    <a:pt x="10495" y="6301"/>
                    <a:pt x="10551" y="6335"/>
                    <a:pt x="10561" y="6400"/>
                  </a:cubicBezTo>
                  <a:cubicBezTo>
                    <a:pt x="10611" y="6517"/>
                    <a:pt x="10460" y="6433"/>
                    <a:pt x="10460" y="6584"/>
                  </a:cubicBezTo>
                  <a:cubicBezTo>
                    <a:pt x="10460" y="6659"/>
                    <a:pt x="10435" y="6663"/>
                    <a:pt x="10398" y="6663"/>
                  </a:cubicBezTo>
                  <a:cubicBezTo>
                    <a:pt x="10393" y="6663"/>
                    <a:pt x="10388" y="6663"/>
                    <a:pt x="10383" y="6663"/>
                  </a:cubicBezTo>
                  <a:cubicBezTo>
                    <a:pt x="10348" y="6663"/>
                    <a:pt x="10304" y="6666"/>
                    <a:pt x="10260" y="6717"/>
                  </a:cubicBezTo>
                  <a:cubicBezTo>
                    <a:pt x="10176" y="6834"/>
                    <a:pt x="10611" y="7051"/>
                    <a:pt x="10744" y="7085"/>
                  </a:cubicBezTo>
                  <a:cubicBezTo>
                    <a:pt x="10865" y="7115"/>
                    <a:pt x="10972" y="7240"/>
                    <a:pt x="11187" y="7240"/>
                  </a:cubicBezTo>
                  <a:cubicBezTo>
                    <a:pt x="11211" y="7240"/>
                    <a:pt x="11236" y="7239"/>
                    <a:pt x="11262" y="7235"/>
                  </a:cubicBezTo>
                  <a:cubicBezTo>
                    <a:pt x="11530" y="7185"/>
                    <a:pt x="12031" y="6701"/>
                    <a:pt x="12098" y="6600"/>
                  </a:cubicBezTo>
                  <a:cubicBezTo>
                    <a:pt x="12121" y="6571"/>
                    <a:pt x="12155" y="6564"/>
                    <a:pt x="12193" y="6564"/>
                  </a:cubicBezTo>
                  <a:cubicBezTo>
                    <a:pt x="12226" y="6564"/>
                    <a:pt x="12262" y="6569"/>
                    <a:pt x="12298" y="6569"/>
                  </a:cubicBezTo>
                  <a:cubicBezTo>
                    <a:pt x="12339" y="6569"/>
                    <a:pt x="12380" y="6563"/>
                    <a:pt x="12415" y="6533"/>
                  </a:cubicBezTo>
                  <a:cubicBezTo>
                    <a:pt x="12516" y="6467"/>
                    <a:pt x="12449" y="6249"/>
                    <a:pt x="12532" y="6216"/>
                  </a:cubicBezTo>
                  <a:cubicBezTo>
                    <a:pt x="12538" y="6212"/>
                    <a:pt x="12543" y="6210"/>
                    <a:pt x="12549" y="6210"/>
                  </a:cubicBezTo>
                  <a:cubicBezTo>
                    <a:pt x="12605" y="6210"/>
                    <a:pt x="12638" y="6436"/>
                    <a:pt x="12699" y="6467"/>
                  </a:cubicBezTo>
                  <a:cubicBezTo>
                    <a:pt x="12766" y="6483"/>
                    <a:pt x="12816" y="6533"/>
                    <a:pt x="12816" y="6667"/>
                  </a:cubicBezTo>
                  <a:lnTo>
                    <a:pt x="12816" y="6717"/>
                  </a:lnTo>
                  <a:cubicBezTo>
                    <a:pt x="12800" y="6884"/>
                    <a:pt x="12883" y="7051"/>
                    <a:pt x="13017" y="7152"/>
                  </a:cubicBezTo>
                  <a:cubicBezTo>
                    <a:pt x="13167" y="7285"/>
                    <a:pt x="13050" y="7452"/>
                    <a:pt x="13184" y="7620"/>
                  </a:cubicBezTo>
                  <a:cubicBezTo>
                    <a:pt x="13301" y="7787"/>
                    <a:pt x="13267" y="7920"/>
                    <a:pt x="13401" y="8037"/>
                  </a:cubicBezTo>
                  <a:cubicBezTo>
                    <a:pt x="13552" y="8171"/>
                    <a:pt x="13552" y="8221"/>
                    <a:pt x="13501" y="8388"/>
                  </a:cubicBezTo>
                  <a:cubicBezTo>
                    <a:pt x="13435" y="8538"/>
                    <a:pt x="13618" y="8488"/>
                    <a:pt x="13618" y="8589"/>
                  </a:cubicBezTo>
                  <a:cubicBezTo>
                    <a:pt x="13635" y="8689"/>
                    <a:pt x="13585" y="8873"/>
                    <a:pt x="13618" y="8973"/>
                  </a:cubicBezTo>
                  <a:cubicBezTo>
                    <a:pt x="13635" y="9006"/>
                    <a:pt x="13657" y="9017"/>
                    <a:pt x="13687" y="9017"/>
                  </a:cubicBezTo>
                  <a:cubicBezTo>
                    <a:pt x="13746" y="9017"/>
                    <a:pt x="13836" y="8973"/>
                    <a:pt x="13969" y="8973"/>
                  </a:cubicBezTo>
                  <a:cubicBezTo>
                    <a:pt x="14186" y="8973"/>
                    <a:pt x="14136" y="8839"/>
                    <a:pt x="14136" y="8706"/>
                  </a:cubicBezTo>
                  <a:cubicBezTo>
                    <a:pt x="14153" y="8572"/>
                    <a:pt x="14253" y="8639"/>
                    <a:pt x="14287" y="8555"/>
                  </a:cubicBezTo>
                  <a:cubicBezTo>
                    <a:pt x="14296" y="8507"/>
                    <a:pt x="14363" y="8481"/>
                    <a:pt x="14450" y="8481"/>
                  </a:cubicBezTo>
                  <a:cubicBezTo>
                    <a:pt x="14512" y="8481"/>
                    <a:pt x="14585" y="8494"/>
                    <a:pt x="14654" y="8522"/>
                  </a:cubicBezTo>
                  <a:cubicBezTo>
                    <a:pt x="14687" y="8535"/>
                    <a:pt x="14716" y="8541"/>
                    <a:pt x="14742" y="8541"/>
                  </a:cubicBezTo>
                  <a:cubicBezTo>
                    <a:pt x="14847" y="8541"/>
                    <a:pt x="14895" y="8442"/>
                    <a:pt x="14922" y="8321"/>
                  </a:cubicBezTo>
                  <a:cubicBezTo>
                    <a:pt x="14926" y="8273"/>
                    <a:pt x="14937" y="8256"/>
                    <a:pt x="14950" y="8256"/>
                  </a:cubicBezTo>
                  <a:cubicBezTo>
                    <a:pt x="14984" y="8256"/>
                    <a:pt x="15036" y="8364"/>
                    <a:pt x="15072" y="8388"/>
                  </a:cubicBezTo>
                  <a:cubicBezTo>
                    <a:pt x="15075" y="8390"/>
                    <a:pt x="15078" y="8391"/>
                    <a:pt x="15081" y="8391"/>
                  </a:cubicBezTo>
                  <a:cubicBezTo>
                    <a:pt x="15137" y="8391"/>
                    <a:pt x="15259" y="8128"/>
                    <a:pt x="15323" y="7970"/>
                  </a:cubicBezTo>
                  <a:cubicBezTo>
                    <a:pt x="15354" y="7885"/>
                    <a:pt x="15356" y="7847"/>
                    <a:pt x="15334" y="7847"/>
                  </a:cubicBezTo>
                  <a:cubicBezTo>
                    <a:pt x="15309" y="7847"/>
                    <a:pt x="15253" y="7898"/>
                    <a:pt x="15172" y="7987"/>
                  </a:cubicBezTo>
                  <a:cubicBezTo>
                    <a:pt x="15139" y="8024"/>
                    <a:pt x="15116" y="8039"/>
                    <a:pt x="15102" y="8039"/>
                  </a:cubicBezTo>
                  <a:cubicBezTo>
                    <a:pt x="15044" y="8039"/>
                    <a:pt x="15119" y="7793"/>
                    <a:pt x="15172" y="7686"/>
                  </a:cubicBezTo>
                  <a:cubicBezTo>
                    <a:pt x="15206" y="7469"/>
                    <a:pt x="15239" y="7252"/>
                    <a:pt x="15239" y="7035"/>
                  </a:cubicBezTo>
                  <a:cubicBezTo>
                    <a:pt x="15256" y="6901"/>
                    <a:pt x="15356" y="6801"/>
                    <a:pt x="15490" y="6767"/>
                  </a:cubicBezTo>
                  <a:cubicBezTo>
                    <a:pt x="15690" y="6734"/>
                    <a:pt x="15941" y="6483"/>
                    <a:pt x="15891" y="6383"/>
                  </a:cubicBezTo>
                  <a:cubicBezTo>
                    <a:pt x="15857" y="6283"/>
                    <a:pt x="16158" y="6116"/>
                    <a:pt x="16158" y="6016"/>
                  </a:cubicBezTo>
                  <a:cubicBezTo>
                    <a:pt x="16158" y="5915"/>
                    <a:pt x="15841" y="5598"/>
                    <a:pt x="15740" y="5548"/>
                  </a:cubicBezTo>
                  <a:cubicBezTo>
                    <a:pt x="15657" y="5498"/>
                    <a:pt x="15406" y="5531"/>
                    <a:pt x="15423" y="5464"/>
                  </a:cubicBezTo>
                  <a:cubicBezTo>
                    <a:pt x="15423" y="5297"/>
                    <a:pt x="15406" y="5130"/>
                    <a:pt x="15373" y="4963"/>
                  </a:cubicBezTo>
                  <a:cubicBezTo>
                    <a:pt x="15356" y="4812"/>
                    <a:pt x="15540" y="4662"/>
                    <a:pt x="15540" y="4528"/>
                  </a:cubicBezTo>
                  <a:cubicBezTo>
                    <a:pt x="15540" y="4378"/>
                    <a:pt x="15540" y="4228"/>
                    <a:pt x="15657" y="4178"/>
                  </a:cubicBezTo>
                  <a:cubicBezTo>
                    <a:pt x="15774" y="4127"/>
                    <a:pt x="15707" y="4010"/>
                    <a:pt x="15874" y="3960"/>
                  </a:cubicBezTo>
                  <a:cubicBezTo>
                    <a:pt x="16024" y="3927"/>
                    <a:pt x="16008" y="3693"/>
                    <a:pt x="16175" y="3609"/>
                  </a:cubicBezTo>
                  <a:cubicBezTo>
                    <a:pt x="16359" y="3543"/>
                    <a:pt x="16375" y="3476"/>
                    <a:pt x="16592" y="3359"/>
                  </a:cubicBezTo>
                  <a:cubicBezTo>
                    <a:pt x="16877" y="3242"/>
                    <a:pt x="17110" y="3058"/>
                    <a:pt x="17311" y="2841"/>
                  </a:cubicBezTo>
                  <a:cubicBezTo>
                    <a:pt x="17378" y="2707"/>
                    <a:pt x="17060" y="2557"/>
                    <a:pt x="17261" y="2406"/>
                  </a:cubicBezTo>
                  <a:cubicBezTo>
                    <a:pt x="17445" y="2256"/>
                    <a:pt x="17294" y="2089"/>
                    <a:pt x="17428" y="2039"/>
                  </a:cubicBezTo>
                  <a:cubicBezTo>
                    <a:pt x="17545" y="1989"/>
                    <a:pt x="17645" y="1905"/>
                    <a:pt x="17729" y="1805"/>
                  </a:cubicBezTo>
                  <a:cubicBezTo>
                    <a:pt x="17766" y="1768"/>
                    <a:pt x="17807" y="1758"/>
                    <a:pt x="17857" y="1758"/>
                  </a:cubicBezTo>
                  <a:cubicBezTo>
                    <a:pt x="17911" y="1758"/>
                    <a:pt x="17975" y="1770"/>
                    <a:pt x="18052" y="1770"/>
                  </a:cubicBezTo>
                  <a:cubicBezTo>
                    <a:pt x="18096" y="1770"/>
                    <a:pt x="18144" y="1766"/>
                    <a:pt x="18197" y="1755"/>
                  </a:cubicBezTo>
                  <a:cubicBezTo>
                    <a:pt x="18280" y="1755"/>
                    <a:pt x="18364" y="1755"/>
                    <a:pt x="18447" y="1772"/>
                  </a:cubicBezTo>
                  <a:cubicBezTo>
                    <a:pt x="18564" y="1805"/>
                    <a:pt x="18681" y="1855"/>
                    <a:pt x="18798" y="1922"/>
                  </a:cubicBezTo>
                  <a:cubicBezTo>
                    <a:pt x="18982" y="2005"/>
                    <a:pt x="18948" y="2139"/>
                    <a:pt x="18965" y="2273"/>
                  </a:cubicBezTo>
                  <a:cubicBezTo>
                    <a:pt x="18965" y="2376"/>
                    <a:pt x="18975" y="2440"/>
                    <a:pt x="18933" y="2440"/>
                  </a:cubicBezTo>
                  <a:cubicBezTo>
                    <a:pt x="18921" y="2440"/>
                    <a:pt x="18904" y="2434"/>
                    <a:pt x="18882" y="2423"/>
                  </a:cubicBezTo>
                  <a:cubicBezTo>
                    <a:pt x="18862" y="2412"/>
                    <a:pt x="18841" y="2405"/>
                    <a:pt x="18819" y="2405"/>
                  </a:cubicBezTo>
                  <a:cubicBezTo>
                    <a:pt x="18747" y="2405"/>
                    <a:pt x="18669" y="2474"/>
                    <a:pt x="18631" y="2640"/>
                  </a:cubicBezTo>
                  <a:cubicBezTo>
                    <a:pt x="18564" y="2858"/>
                    <a:pt x="18397" y="3025"/>
                    <a:pt x="18180" y="3092"/>
                  </a:cubicBezTo>
                  <a:cubicBezTo>
                    <a:pt x="18029" y="3108"/>
                    <a:pt x="18029" y="3259"/>
                    <a:pt x="17912" y="3292"/>
                  </a:cubicBezTo>
                  <a:cubicBezTo>
                    <a:pt x="17796" y="3325"/>
                    <a:pt x="17662" y="3409"/>
                    <a:pt x="17679" y="3543"/>
                  </a:cubicBezTo>
                  <a:cubicBezTo>
                    <a:pt x="17679" y="3676"/>
                    <a:pt x="17495" y="3693"/>
                    <a:pt x="17361" y="3693"/>
                  </a:cubicBezTo>
                  <a:cubicBezTo>
                    <a:pt x="17227" y="3693"/>
                    <a:pt x="17261" y="3927"/>
                    <a:pt x="17144" y="3977"/>
                  </a:cubicBezTo>
                  <a:cubicBezTo>
                    <a:pt x="17044" y="4044"/>
                    <a:pt x="17077" y="4127"/>
                    <a:pt x="17161" y="4244"/>
                  </a:cubicBezTo>
                  <a:cubicBezTo>
                    <a:pt x="17261" y="4361"/>
                    <a:pt x="17177" y="4462"/>
                    <a:pt x="17211" y="4562"/>
                  </a:cubicBezTo>
                  <a:cubicBezTo>
                    <a:pt x="17311" y="4696"/>
                    <a:pt x="17344" y="4896"/>
                    <a:pt x="17294" y="5063"/>
                  </a:cubicBezTo>
                  <a:cubicBezTo>
                    <a:pt x="17197" y="5274"/>
                    <a:pt x="17084" y="5532"/>
                    <a:pt x="17169" y="5532"/>
                  </a:cubicBezTo>
                  <a:cubicBezTo>
                    <a:pt x="17171" y="5532"/>
                    <a:pt x="17174" y="5531"/>
                    <a:pt x="17177" y="5531"/>
                  </a:cubicBezTo>
                  <a:cubicBezTo>
                    <a:pt x="17184" y="5528"/>
                    <a:pt x="17191" y="5527"/>
                    <a:pt x="17199" y="5527"/>
                  </a:cubicBezTo>
                  <a:cubicBezTo>
                    <a:pt x="17291" y="5527"/>
                    <a:pt x="17472" y="5698"/>
                    <a:pt x="17595" y="5698"/>
                  </a:cubicBezTo>
                  <a:cubicBezTo>
                    <a:pt x="17600" y="5697"/>
                    <a:pt x="17606" y="5697"/>
                    <a:pt x="17610" y="5697"/>
                  </a:cubicBezTo>
                  <a:cubicBezTo>
                    <a:pt x="17715" y="5697"/>
                    <a:pt x="17731" y="5840"/>
                    <a:pt x="17822" y="5840"/>
                  </a:cubicBezTo>
                  <a:cubicBezTo>
                    <a:pt x="17834" y="5840"/>
                    <a:pt x="17847" y="5837"/>
                    <a:pt x="17862" y="5832"/>
                  </a:cubicBezTo>
                  <a:cubicBezTo>
                    <a:pt x="17873" y="5829"/>
                    <a:pt x="17883" y="5827"/>
                    <a:pt x="17892" y="5827"/>
                  </a:cubicBezTo>
                  <a:cubicBezTo>
                    <a:pt x="17980" y="5827"/>
                    <a:pt x="18023" y="5950"/>
                    <a:pt x="18299" y="5950"/>
                  </a:cubicBezTo>
                  <a:cubicBezTo>
                    <a:pt x="18314" y="5950"/>
                    <a:pt x="18330" y="5949"/>
                    <a:pt x="18347" y="5949"/>
                  </a:cubicBezTo>
                  <a:cubicBezTo>
                    <a:pt x="18714" y="5932"/>
                    <a:pt x="19466" y="5631"/>
                    <a:pt x="19750" y="5631"/>
                  </a:cubicBezTo>
                  <a:cubicBezTo>
                    <a:pt x="19884" y="5631"/>
                    <a:pt x="20018" y="5615"/>
                    <a:pt x="20151" y="5581"/>
                  </a:cubicBezTo>
                  <a:cubicBezTo>
                    <a:pt x="20218" y="5564"/>
                    <a:pt x="20285" y="5548"/>
                    <a:pt x="20352" y="5514"/>
                  </a:cubicBezTo>
                  <a:cubicBezTo>
                    <a:pt x="20361" y="5510"/>
                    <a:pt x="20370" y="5508"/>
                    <a:pt x="20378" y="5508"/>
                  </a:cubicBezTo>
                  <a:cubicBezTo>
                    <a:pt x="20465" y="5508"/>
                    <a:pt x="20529" y="5722"/>
                    <a:pt x="20636" y="5798"/>
                  </a:cubicBezTo>
                  <a:cubicBezTo>
                    <a:pt x="20686" y="5848"/>
                    <a:pt x="20765" y="5848"/>
                    <a:pt x="20841" y="5848"/>
                  </a:cubicBezTo>
                  <a:cubicBezTo>
                    <a:pt x="20916" y="5848"/>
                    <a:pt x="20987" y="5848"/>
                    <a:pt x="21020" y="5899"/>
                  </a:cubicBezTo>
                  <a:cubicBezTo>
                    <a:pt x="21071" y="5950"/>
                    <a:pt x="21041" y="5970"/>
                    <a:pt x="20975" y="5970"/>
                  </a:cubicBezTo>
                  <a:cubicBezTo>
                    <a:pt x="20934" y="5970"/>
                    <a:pt x="20878" y="5962"/>
                    <a:pt x="20820" y="5949"/>
                  </a:cubicBezTo>
                  <a:cubicBezTo>
                    <a:pt x="20807" y="5947"/>
                    <a:pt x="20794" y="5947"/>
                    <a:pt x="20783" y="5947"/>
                  </a:cubicBezTo>
                  <a:cubicBezTo>
                    <a:pt x="20659" y="5947"/>
                    <a:pt x="20599" y="6023"/>
                    <a:pt x="20385" y="6099"/>
                  </a:cubicBezTo>
                  <a:cubicBezTo>
                    <a:pt x="20202" y="6149"/>
                    <a:pt x="20218" y="6216"/>
                    <a:pt x="20168" y="6266"/>
                  </a:cubicBezTo>
                  <a:cubicBezTo>
                    <a:pt x="20135" y="6300"/>
                    <a:pt x="20101" y="6316"/>
                    <a:pt x="20068" y="6316"/>
                  </a:cubicBezTo>
                  <a:cubicBezTo>
                    <a:pt x="20043" y="6322"/>
                    <a:pt x="20016" y="6325"/>
                    <a:pt x="19985" y="6325"/>
                  </a:cubicBezTo>
                  <a:cubicBezTo>
                    <a:pt x="19798" y="6325"/>
                    <a:pt x="19515" y="6224"/>
                    <a:pt x="19309" y="6224"/>
                  </a:cubicBezTo>
                  <a:cubicBezTo>
                    <a:pt x="19276" y="6224"/>
                    <a:pt x="19244" y="6227"/>
                    <a:pt x="19216" y="6233"/>
                  </a:cubicBezTo>
                  <a:cubicBezTo>
                    <a:pt x="18965" y="6283"/>
                    <a:pt x="18481" y="6283"/>
                    <a:pt x="18380" y="6400"/>
                  </a:cubicBezTo>
                  <a:cubicBezTo>
                    <a:pt x="18263" y="6517"/>
                    <a:pt x="17979" y="6550"/>
                    <a:pt x="18096" y="6650"/>
                  </a:cubicBezTo>
                  <a:cubicBezTo>
                    <a:pt x="18230" y="6767"/>
                    <a:pt x="18096" y="6818"/>
                    <a:pt x="18197" y="6951"/>
                  </a:cubicBezTo>
                  <a:cubicBezTo>
                    <a:pt x="18270" y="7054"/>
                    <a:pt x="18317" y="7105"/>
                    <a:pt x="18417" y="7105"/>
                  </a:cubicBezTo>
                  <a:cubicBezTo>
                    <a:pt x="18432" y="7105"/>
                    <a:pt x="18447" y="7104"/>
                    <a:pt x="18464" y="7102"/>
                  </a:cubicBezTo>
                  <a:cubicBezTo>
                    <a:pt x="18484" y="7096"/>
                    <a:pt x="18503" y="7093"/>
                    <a:pt x="18521" y="7093"/>
                  </a:cubicBezTo>
                  <a:cubicBezTo>
                    <a:pt x="18608" y="7093"/>
                    <a:pt x="18658" y="7158"/>
                    <a:pt x="18547" y="7269"/>
                  </a:cubicBezTo>
                  <a:cubicBezTo>
                    <a:pt x="18430" y="7419"/>
                    <a:pt x="18514" y="7519"/>
                    <a:pt x="18514" y="7720"/>
                  </a:cubicBezTo>
                  <a:cubicBezTo>
                    <a:pt x="18503" y="7868"/>
                    <a:pt x="18397" y="7892"/>
                    <a:pt x="18289" y="7892"/>
                  </a:cubicBezTo>
                  <a:cubicBezTo>
                    <a:pt x="18239" y="7892"/>
                    <a:pt x="18189" y="7887"/>
                    <a:pt x="18146" y="7887"/>
                  </a:cubicBezTo>
                  <a:cubicBezTo>
                    <a:pt x="18013" y="7887"/>
                    <a:pt x="17812" y="7519"/>
                    <a:pt x="17745" y="7436"/>
                  </a:cubicBezTo>
                  <a:cubicBezTo>
                    <a:pt x="17733" y="7417"/>
                    <a:pt x="17714" y="7408"/>
                    <a:pt x="17692" y="7408"/>
                  </a:cubicBezTo>
                  <a:cubicBezTo>
                    <a:pt x="17598" y="7408"/>
                    <a:pt x="17433" y="7555"/>
                    <a:pt x="17311" y="7636"/>
                  </a:cubicBezTo>
                  <a:cubicBezTo>
                    <a:pt x="17161" y="7736"/>
                    <a:pt x="17244" y="7904"/>
                    <a:pt x="17127" y="8004"/>
                  </a:cubicBezTo>
                  <a:cubicBezTo>
                    <a:pt x="17010" y="8104"/>
                    <a:pt x="16977" y="8288"/>
                    <a:pt x="17060" y="8422"/>
                  </a:cubicBezTo>
                  <a:cubicBezTo>
                    <a:pt x="17077" y="8422"/>
                    <a:pt x="17077" y="8438"/>
                    <a:pt x="17077" y="8438"/>
                  </a:cubicBezTo>
                  <a:cubicBezTo>
                    <a:pt x="17161" y="8589"/>
                    <a:pt x="17144" y="8789"/>
                    <a:pt x="17027" y="8923"/>
                  </a:cubicBezTo>
                  <a:cubicBezTo>
                    <a:pt x="16960" y="9006"/>
                    <a:pt x="17010" y="9023"/>
                    <a:pt x="17060" y="9056"/>
                  </a:cubicBezTo>
                  <a:cubicBezTo>
                    <a:pt x="17094" y="9073"/>
                    <a:pt x="17110" y="9090"/>
                    <a:pt x="17127" y="9123"/>
                  </a:cubicBezTo>
                  <a:cubicBezTo>
                    <a:pt x="17194" y="9224"/>
                    <a:pt x="16893" y="9240"/>
                    <a:pt x="16977" y="9374"/>
                  </a:cubicBezTo>
                  <a:cubicBezTo>
                    <a:pt x="17027" y="9432"/>
                    <a:pt x="16977" y="9462"/>
                    <a:pt x="16914" y="9462"/>
                  </a:cubicBezTo>
                  <a:cubicBezTo>
                    <a:pt x="16851" y="9462"/>
                    <a:pt x="16776" y="9432"/>
                    <a:pt x="16776" y="9374"/>
                  </a:cubicBezTo>
                  <a:cubicBezTo>
                    <a:pt x="16776" y="9319"/>
                    <a:pt x="16723" y="9298"/>
                    <a:pt x="16661" y="9298"/>
                  </a:cubicBezTo>
                  <a:cubicBezTo>
                    <a:pt x="16572" y="9298"/>
                    <a:pt x="16466" y="9341"/>
                    <a:pt x="16476" y="9391"/>
                  </a:cubicBezTo>
                  <a:cubicBezTo>
                    <a:pt x="16476" y="9424"/>
                    <a:pt x="16459" y="9457"/>
                    <a:pt x="16442" y="9491"/>
                  </a:cubicBezTo>
                  <a:cubicBezTo>
                    <a:pt x="16392" y="9574"/>
                    <a:pt x="16292" y="9625"/>
                    <a:pt x="16191" y="9625"/>
                  </a:cubicBezTo>
                  <a:cubicBezTo>
                    <a:pt x="16008" y="9625"/>
                    <a:pt x="15991" y="9424"/>
                    <a:pt x="15991" y="9341"/>
                  </a:cubicBezTo>
                  <a:cubicBezTo>
                    <a:pt x="15991" y="9324"/>
                    <a:pt x="15962" y="9317"/>
                    <a:pt x="15914" y="9317"/>
                  </a:cubicBezTo>
                  <a:cubicBezTo>
                    <a:pt x="15711" y="9317"/>
                    <a:pt x="15167" y="9449"/>
                    <a:pt x="15005" y="9625"/>
                  </a:cubicBezTo>
                  <a:cubicBezTo>
                    <a:pt x="14788" y="9825"/>
                    <a:pt x="14320" y="9742"/>
                    <a:pt x="14303" y="9858"/>
                  </a:cubicBezTo>
                  <a:cubicBezTo>
                    <a:pt x="14289" y="9928"/>
                    <a:pt x="14241" y="9963"/>
                    <a:pt x="14196" y="9963"/>
                  </a:cubicBezTo>
                  <a:cubicBezTo>
                    <a:pt x="14187" y="9963"/>
                    <a:pt x="14178" y="9962"/>
                    <a:pt x="14170" y="9959"/>
                  </a:cubicBezTo>
                  <a:cubicBezTo>
                    <a:pt x="14153" y="9942"/>
                    <a:pt x="14136" y="9925"/>
                    <a:pt x="14136" y="9909"/>
                  </a:cubicBezTo>
                  <a:cubicBezTo>
                    <a:pt x="14120" y="9792"/>
                    <a:pt x="14036" y="9758"/>
                    <a:pt x="13869" y="9758"/>
                  </a:cubicBezTo>
                  <a:cubicBezTo>
                    <a:pt x="13702" y="9758"/>
                    <a:pt x="13969" y="9591"/>
                    <a:pt x="13902" y="9491"/>
                  </a:cubicBezTo>
                  <a:cubicBezTo>
                    <a:pt x="13893" y="9479"/>
                    <a:pt x="13881" y="9474"/>
                    <a:pt x="13867" y="9474"/>
                  </a:cubicBezTo>
                  <a:cubicBezTo>
                    <a:pt x="13796" y="9474"/>
                    <a:pt x="13676" y="9615"/>
                    <a:pt x="13560" y="9615"/>
                  </a:cubicBezTo>
                  <a:cubicBezTo>
                    <a:pt x="13546" y="9615"/>
                    <a:pt x="13532" y="9612"/>
                    <a:pt x="13518" y="9608"/>
                  </a:cubicBezTo>
                  <a:cubicBezTo>
                    <a:pt x="13502" y="9603"/>
                    <a:pt x="13486" y="9601"/>
                    <a:pt x="13470" y="9601"/>
                  </a:cubicBezTo>
                  <a:cubicBezTo>
                    <a:pt x="13313" y="9601"/>
                    <a:pt x="13136" y="9801"/>
                    <a:pt x="13000" y="9892"/>
                  </a:cubicBezTo>
                  <a:cubicBezTo>
                    <a:pt x="12965" y="9923"/>
                    <a:pt x="12924" y="9936"/>
                    <a:pt x="12886" y="9936"/>
                  </a:cubicBezTo>
                  <a:cubicBezTo>
                    <a:pt x="12781" y="9936"/>
                    <a:pt x="12693" y="9835"/>
                    <a:pt x="12766" y="9725"/>
                  </a:cubicBezTo>
                  <a:cubicBezTo>
                    <a:pt x="12835" y="9636"/>
                    <a:pt x="12823" y="9606"/>
                    <a:pt x="12771" y="9606"/>
                  </a:cubicBezTo>
                  <a:cubicBezTo>
                    <a:pt x="12734" y="9606"/>
                    <a:pt x="12678" y="9621"/>
                    <a:pt x="12616" y="9641"/>
                  </a:cubicBezTo>
                  <a:cubicBezTo>
                    <a:pt x="12575" y="9657"/>
                    <a:pt x="12534" y="9665"/>
                    <a:pt x="12495" y="9665"/>
                  </a:cubicBezTo>
                  <a:cubicBezTo>
                    <a:pt x="12372" y="9665"/>
                    <a:pt x="12269" y="9592"/>
                    <a:pt x="12282" y="9491"/>
                  </a:cubicBezTo>
                  <a:cubicBezTo>
                    <a:pt x="12282" y="9457"/>
                    <a:pt x="12265" y="9407"/>
                    <a:pt x="12248" y="9374"/>
                  </a:cubicBezTo>
                  <a:cubicBezTo>
                    <a:pt x="12198" y="9290"/>
                    <a:pt x="12064" y="9207"/>
                    <a:pt x="12064" y="9140"/>
                  </a:cubicBezTo>
                  <a:cubicBezTo>
                    <a:pt x="12071" y="9115"/>
                    <a:pt x="12092" y="9104"/>
                    <a:pt x="12122" y="9104"/>
                  </a:cubicBezTo>
                  <a:cubicBezTo>
                    <a:pt x="12173" y="9104"/>
                    <a:pt x="12245" y="9137"/>
                    <a:pt x="12298" y="9190"/>
                  </a:cubicBezTo>
                  <a:cubicBezTo>
                    <a:pt x="12349" y="9232"/>
                    <a:pt x="12424" y="9253"/>
                    <a:pt x="12488" y="9253"/>
                  </a:cubicBezTo>
                  <a:cubicBezTo>
                    <a:pt x="12553" y="9253"/>
                    <a:pt x="12607" y="9232"/>
                    <a:pt x="12616" y="9190"/>
                  </a:cubicBezTo>
                  <a:cubicBezTo>
                    <a:pt x="12631" y="9130"/>
                    <a:pt x="12592" y="8896"/>
                    <a:pt x="12500" y="8896"/>
                  </a:cubicBezTo>
                  <a:cubicBezTo>
                    <a:pt x="12489" y="8896"/>
                    <a:pt x="12478" y="8899"/>
                    <a:pt x="12465" y="8906"/>
                  </a:cubicBezTo>
                  <a:cubicBezTo>
                    <a:pt x="12414" y="8932"/>
                    <a:pt x="12378" y="8943"/>
                    <a:pt x="12350" y="8943"/>
                  </a:cubicBezTo>
                  <a:cubicBezTo>
                    <a:pt x="12304" y="8943"/>
                    <a:pt x="12279" y="8914"/>
                    <a:pt x="12248" y="8873"/>
                  </a:cubicBezTo>
                  <a:cubicBezTo>
                    <a:pt x="12198" y="8806"/>
                    <a:pt x="12349" y="8706"/>
                    <a:pt x="12382" y="8605"/>
                  </a:cubicBezTo>
                  <a:cubicBezTo>
                    <a:pt x="12415" y="8488"/>
                    <a:pt x="12633" y="8538"/>
                    <a:pt x="12666" y="8455"/>
                  </a:cubicBezTo>
                  <a:cubicBezTo>
                    <a:pt x="12699" y="8355"/>
                    <a:pt x="12516" y="8271"/>
                    <a:pt x="12449" y="8238"/>
                  </a:cubicBezTo>
                  <a:cubicBezTo>
                    <a:pt x="12382" y="8154"/>
                    <a:pt x="12382" y="8021"/>
                    <a:pt x="12449" y="7920"/>
                  </a:cubicBezTo>
                  <a:cubicBezTo>
                    <a:pt x="12532" y="7820"/>
                    <a:pt x="12549" y="7670"/>
                    <a:pt x="12499" y="7536"/>
                  </a:cubicBezTo>
                  <a:cubicBezTo>
                    <a:pt x="12482" y="7519"/>
                    <a:pt x="12453" y="7511"/>
                    <a:pt x="12419" y="7511"/>
                  </a:cubicBezTo>
                  <a:cubicBezTo>
                    <a:pt x="12320" y="7511"/>
                    <a:pt x="12177" y="7583"/>
                    <a:pt x="12165" y="7720"/>
                  </a:cubicBezTo>
                  <a:cubicBezTo>
                    <a:pt x="12154" y="7834"/>
                    <a:pt x="12080" y="7845"/>
                    <a:pt x="12009" y="7845"/>
                  </a:cubicBezTo>
                  <a:cubicBezTo>
                    <a:pt x="11991" y="7845"/>
                    <a:pt x="11974" y="7844"/>
                    <a:pt x="11958" y="7844"/>
                  </a:cubicBezTo>
                  <a:cubicBezTo>
                    <a:pt x="11934" y="7844"/>
                    <a:pt x="11913" y="7846"/>
                    <a:pt x="11897" y="7853"/>
                  </a:cubicBezTo>
                  <a:cubicBezTo>
                    <a:pt x="11847" y="7904"/>
                    <a:pt x="11998" y="7970"/>
                    <a:pt x="11914" y="8071"/>
                  </a:cubicBezTo>
                  <a:cubicBezTo>
                    <a:pt x="11900" y="8085"/>
                    <a:pt x="11887" y="8091"/>
                    <a:pt x="11875" y="8091"/>
                  </a:cubicBezTo>
                  <a:cubicBezTo>
                    <a:pt x="11816" y="8091"/>
                    <a:pt x="11774" y="7951"/>
                    <a:pt x="11663" y="7937"/>
                  </a:cubicBezTo>
                  <a:cubicBezTo>
                    <a:pt x="11658" y="7936"/>
                    <a:pt x="11653" y="7936"/>
                    <a:pt x="11648" y="7936"/>
                  </a:cubicBezTo>
                  <a:cubicBezTo>
                    <a:pt x="11513" y="7936"/>
                    <a:pt x="11510" y="8142"/>
                    <a:pt x="11430" y="8254"/>
                  </a:cubicBezTo>
                  <a:cubicBezTo>
                    <a:pt x="11363" y="8371"/>
                    <a:pt x="11413" y="8605"/>
                    <a:pt x="11430" y="8772"/>
                  </a:cubicBezTo>
                  <a:cubicBezTo>
                    <a:pt x="11463" y="8940"/>
                    <a:pt x="11647" y="9040"/>
                    <a:pt x="11613" y="9173"/>
                  </a:cubicBezTo>
                  <a:cubicBezTo>
                    <a:pt x="11580" y="9224"/>
                    <a:pt x="11630" y="9290"/>
                    <a:pt x="11680" y="9374"/>
                  </a:cubicBezTo>
                  <a:cubicBezTo>
                    <a:pt x="11714" y="9457"/>
                    <a:pt x="11780" y="9524"/>
                    <a:pt x="11747" y="9591"/>
                  </a:cubicBezTo>
                  <a:cubicBezTo>
                    <a:pt x="11697" y="9691"/>
                    <a:pt x="11780" y="9808"/>
                    <a:pt x="11881" y="9975"/>
                  </a:cubicBezTo>
                  <a:cubicBezTo>
                    <a:pt x="11964" y="10143"/>
                    <a:pt x="11680" y="10042"/>
                    <a:pt x="11680" y="10143"/>
                  </a:cubicBezTo>
                  <a:cubicBezTo>
                    <a:pt x="11675" y="10180"/>
                    <a:pt x="11647" y="10193"/>
                    <a:pt x="11610" y="10193"/>
                  </a:cubicBezTo>
                  <a:cubicBezTo>
                    <a:pt x="11529" y="10193"/>
                    <a:pt x="11403" y="10132"/>
                    <a:pt x="11346" y="10109"/>
                  </a:cubicBezTo>
                  <a:cubicBezTo>
                    <a:pt x="11318" y="10092"/>
                    <a:pt x="11270" y="10085"/>
                    <a:pt x="11219" y="10085"/>
                  </a:cubicBezTo>
                  <a:cubicBezTo>
                    <a:pt x="11116" y="10085"/>
                    <a:pt x="11001" y="10115"/>
                    <a:pt x="11012" y="10159"/>
                  </a:cubicBezTo>
                  <a:cubicBezTo>
                    <a:pt x="11012" y="10193"/>
                    <a:pt x="11012" y="10226"/>
                    <a:pt x="10995" y="10243"/>
                  </a:cubicBezTo>
                  <a:cubicBezTo>
                    <a:pt x="10983" y="10279"/>
                    <a:pt x="10962" y="10306"/>
                    <a:pt x="10927" y="10306"/>
                  </a:cubicBezTo>
                  <a:cubicBezTo>
                    <a:pt x="10913" y="10306"/>
                    <a:pt x="10897" y="10302"/>
                    <a:pt x="10878" y="10293"/>
                  </a:cubicBezTo>
                  <a:cubicBezTo>
                    <a:pt x="10841" y="10274"/>
                    <a:pt x="10798" y="10267"/>
                    <a:pt x="10747" y="10267"/>
                  </a:cubicBezTo>
                  <a:cubicBezTo>
                    <a:pt x="10661" y="10267"/>
                    <a:pt x="10554" y="10288"/>
                    <a:pt x="10427" y="10310"/>
                  </a:cubicBezTo>
                  <a:cubicBezTo>
                    <a:pt x="10227" y="10360"/>
                    <a:pt x="10176" y="10544"/>
                    <a:pt x="10243" y="10627"/>
                  </a:cubicBezTo>
                  <a:cubicBezTo>
                    <a:pt x="10283" y="10667"/>
                    <a:pt x="10205" y="10700"/>
                    <a:pt x="10132" y="10700"/>
                  </a:cubicBezTo>
                  <a:cubicBezTo>
                    <a:pt x="10081" y="10700"/>
                    <a:pt x="10033" y="10685"/>
                    <a:pt x="10026" y="10644"/>
                  </a:cubicBezTo>
                  <a:cubicBezTo>
                    <a:pt x="10020" y="10605"/>
                    <a:pt x="9994" y="10588"/>
                    <a:pt x="9963" y="10588"/>
                  </a:cubicBezTo>
                  <a:cubicBezTo>
                    <a:pt x="9900" y="10588"/>
                    <a:pt x="9814" y="10655"/>
                    <a:pt x="9826" y="10744"/>
                  </a:cubicBezTo>
                  <a:cubicBezTo>
                    <a:pt x="9842" y="10878"/>
                    <a:pt x="9608" y="10928"/>
                    <a:pt x="9608" y="11112"/>
                  </a:cubicBezTo>
                  <a:cubicBezTo>
                    <a:pt x="9625" y="11279"/>
                    <a:pt x="9408" y="11446"/>
                    <a:pt x="9257" y="11529"/>
                  </a:cubicBezTo>
                  <a:lnTo>
                    <a:pt x="9191" y="11563"/>
                  </a:lnTo>
                  <a:cubicBezTo>
                    <a:pt x="9090" y="11630"/>
                    <a:pt x="8990" y="11663"/>
                    <a:pt x="8890" y="11696"/>
                  </a:cubicBezTo>
                  <a:cubicBezTo>
                    <a:pt x="8856" y="11696"/>
                    <a:pt x="8823" y="11713"/>
                    <a:pt x="8790" y="11713"/>
                  </a:cubicBezTo>
                  <a:cubicBezTo>
                    <a:pt x="8622" y="11713"/>
                    <a:pt x="8489" y="11830"/>
                    <a:pt x="8506" y="12097"/>
                  </a:cubicBezTo>
                  <a:cubicBezTo>
                    <a:pt x="8539" y="12365"/>
                    <a:pt x="8322" y="12381"/>
                    <a:pt x="8038" y="12398"/>
                  </a:cubicBezTo>
                  <a:cubicBezTo>
                    <a:pt x="7770" y="12415"/>
                    <a:pt x="7854" y="12632"/>
                    <a:pt x="7754" y="12716"/>
                  </a:cubicBezTo>
                  <a:cubicBezTo>
                    <a:pt x="7725" y="12740"/>
                    <a:pt x="7681" y="12750"/>
                    <a:pt x="7628" y="12750"/>
                  </a:cubicBezTo>
                  <a:cubicBezTo>
                    <a:pt x="7464" y="12750"/>
                    <a:pt x="7224" y="12646"/>
                    <a:pt x="7186" y="12532"/>
                  </a:cubicBezTo>
                  <a:cubicBezTo>
                    <a:pt x="7171" y="12488"/>
                    <a:pt x="7130" y="12470"/>
                    <a:pt x="7082" y="12470"/>
                  </a:cubicBezTo>
                  <a:cubicBezTo>
                    <a:pt x="6966" y="12470"/>
                    <a:pt x="6811" y="12580"/>
                    <a:pt x="6918" y="12699"/>
                  </a:cubicBezTo>
                  <a:cubicBezTo>
                    <a:pt x="7085" y="12883"/>
                    <a:pt x="7069" y="13117"/>
                    <a:pt x="6985" y="13183"/>
                  </a:cubicBezTo>
                  <a:cubicBezTo>
                    <a:pt x="6970" y="13195"/>
                    <a:pt x="6953" y="13200"/>
                    <a:pt x="6933" y="13200"/>
                  </a:cubicBezTo>
                  <a:cubicBezTo>
                    <a:pt x="6863" y="13200"/>
                    <a:pt x="6764" y="13143"/>
                    <a:pt x="6673" y="13143"/>
                  </a:cubicBezTo>
                  <a:cubicBezTo>
                    <a:pt x="6642" y="13143"/>
                    <a:pt x="6612" y="13149"/>
                    <a:pt x="6584" y="13167"/>
                  </a:cubicBezTo>
                  <a:cubicBezTo>
                    <a:pt x="6561" y="13183"/>
                    <a:pt x="6543" y="13190"/>
                    <a:pt x="6527" y="13190"/>
                  </a:cubicBezTo>
                  <a:cubicBezTo>
                    <a:pt x="6461" y="13190"/>
                    <a:pt x="6438" y="13073"/>
                    <a:pt x="6317" y="13033"/>
                  </a:cubicBezTo>
                  <a:cubicBezTo>
                    <a:pt x="6290" y="13024"/>
                    <a:pt x="6266" y="13021"/>
                    <a:pt x="6244" y="13021"/>
                  </a:cubicBezTo>
                  <a:cubicBezTo>
                    <a:pt x="6151" y="13021"/>
                    <a:pt x="6086" y="13085"/>
                    <a:pt x="5927" y="13085"/>
                  </a:cubicBezTo>
                  <a:cubicBezTo>
                    <a:pt x="5913" y="13085"/>
                    <a:pt x="5898" y="13084"/>
                    <a:pt x="5882" y="13083"/>
                  </a:cubicBezTo>
                  <a:cubicBezTo>
                    <a:pt x="5857" y="13080"/>
                    <a:pt x="5833" y="13078"/>
                    <a:pt x="5811" y="13078"/>
                  </a:cubicBezTo>
                  <a:cubicBezTo>
                    <a:pt x="5622" y="13078"/>
                    <a:pt x="5524" y="13194"/>
                    <a:pt x="5598" y="13284"/>
                  </a:cubicBezTo>
                  <a:cubicBezTo>
                    <a:pt x="5682" y="13384"/>
                    <a:pt x="5582" y="13484"/>
                    <a:pt x="5648" y="13568"/>
                  </a:cubicBezTo>
                  <a:cubicBezTo>
                    <a:pt x="5715" y="13651"/>
                    <a:pt x="6033" y="13635"/>
                    <a:pt x="6250" y="13768"/>
                  </a:cubicBezTo>
                  <a:cubicBezTo>
                    <a:pt x="6367" y="13827"/>
                    <a:pt x="6438" y="13831"/>
                    <a:pt x="6494" y="13831"/>
                  </a:cubicBezTo>
                  <a:cubicBezTo>
                    <a:pt x="6504" y="13831"/>
                    <a:pt x="6513" y="13831"/>
                    <a:pt x="6521" y="13831"/>
                  </a:cubicBezTo>
                  <a:cubicBezTo>
                    <a:pt x="6565" y="13831"/>
                    <a:pt x="6602" y="13834"/>
                    <a:pt x="6651" y="13869"/>
                  </a:cubicBezTo>
                  <a:cubicBezTo>
                    <a:pt x="6751" y="13952"/>
                    <a:pt x="6785" y="13902"/>
                    <a:pt x="6785" y="14069"/>
                  </a:cubicBezTo>
                  <a:cubicBezTo>
                    <a:pt x="6818" y="14270"/>
                    <a:pt x="6952" y="14420"/>
                    <a:pt x="7135" y="14470"/>
                  </a:cubicBezTo>
                  <a:cubicBezTo>
                    <a:pt x="7369" y="14520"/>
                    <a:pt x="7202" y="14671"/>
                    <a:pt x="7269" y="14821"/>
                  </a:cubicBezTo>
                  <a:cubicBezTo>
                    <a:pt x="7336" y="14955"/>
                    <a:pt x="7169" y="15172"/>
                    <a:pt x="7202" y="15356"/>
                  </a:cubicBezTo>
                  <a:cubicBezTo>
                    <a:pt x="7236" y="15539"/>
                    <a:pt x="7085" y="16107"/>
                    <a:pt x="6985" y="16174"/>
                  </a:cubicBezTo>
                  <a:lnTo>
                    <a:pt x="6968" y="16174"/>
                  </a:lnTo>
                  <a:cubicBezTo>
                    <a:pt x="6959" y="16175"/>
                    <a:pt x="6950" y="16176"/>
                    <a:pt x="6939" y="16176"/>
                  </a:cubicBezTo>
                  <a:cubicBezTo>
                    <a:pt x="6783" y="16176"/>
                    <a:pt x="6463" y="16073"/>
                    <a:pt x="6229" y="16073"/>
                  </a:cubicBezTo>
                  <a:cubicBezTo>
                    <a:pt x="6213" y="16073"/>
                    <a:pt x="6198" y="16073"/>
                    <a:pt x="6183" y="16074"/>
                  </a:cubicBezTo>
                  <a:cubicBezTo>
                    <a:pt x="6130" y="16081"/>
                    <a:pt x="6048" y="16084"/>
                    <a:pt x="5948" y="16084"/>
                  </a:cubicBezTo>
                  <a:cubicBezTo>
                    <a:pt x="5676" y="16084"/>
                    <a:pt x="5273" y="16064"/>
                    <a:pt x="4972" y="16064"/>
                  </a:cubicBezTo>
                  <a:cubicBezTo>
                    <a:pt x="4863" y="16064"/>
                    <a:pt x="4767" y="16067"/>
                    <a:pt x="4696" y="16074"/>
                  </a:cubicBezTo>
                  <a:cubicBezTo>
                    <a:pt x="4680" y="16075"/>
                    <a:pt x="4665" y="16075"/>
                    <a:pt x="4650" y="16075"/>
                  </a:cubicBezTo>
                  <a:cubicBezTo>
                    <a:pt x="4360" y="16075"/>
                    <a:pt x="4336" y="15924"/>
                    <a:pt x="4145" y="15924"/>
                  </a:cubicBezTo>
                  <a:cubicBezTo>
                    <a:pt x="3961" y="15924"/>
                    <a:pt x="4044" y="16158"/>
                    <a:pt x="3777" y="16158"/>
                  </a:cubicBezTo>
                  <a:cubicBezTo>
                    <a:pt x="3510" y="16174"/>
                    <a:pt x="3493" y="16341"/>
                    <a:pt x="3677" y="16492"/>
                  </a:cubicBezTo>
                  <a:cubicBezTo>
                    <a:pt x="3794" y="16575"/>
                    <a:pt x="3777" y="16759"/>
                    <a:pt x="3760" y="16926"/>
                  </a:cubicBezTo>
                  <a:cubicBezTo>
                    <a:pt x="3744" y="17026"/>
                    <a:pt x="3744" y="17127"/>
                    <a:pt x="3777" y="17227"/>
                  </a:cubicBezTo>
                  <a:cubicBezTo>
                    <a:pt x="3861" y="17377"/>
                    <a:pt x="3660" y="18112"/>
                    <a:pt x="3493" y="18313"/>
                  </a:cubicBezTo>
                  <a:cubicBezTo>
                    <a:pt x="3326" y="18513"/>
                    <a:pt x="3493" y="18564"/>
                    <a:pt x="3660" y="18697"/>
                  </a:cubicBezTo>
                  <a:cubicBezTo>
                    <a:pt x="3844" y="18848"/>
                    <a:pt x="3727" y="19349"/>
                    <a:pt x="3727" y="19466"/>
                  </a:cubicBezTo>
                  <a:cubicBezTo>
                    <a:pt x="3727" y="19542"/>
                    <a:pt x="3781" y="19559"/>
                    <a:pt x="3863" y="19559"/>
                  </a:cubicBezTo>
                  <a:cubicBezTo>
                    <a:pt x="3923" y="19559"/>
                    <a:pt x="3999" y="19549"/>
                    <a:pt x="4078" y="19549"/>
                  </a:cubicBezTo>
                  <a:cubicBezTo>
                    <a:pt x="4195" y="19549"/>
                    <a:pt x="4312" y="19516"/>
                    <a:pt x="4429" y="19483"/>
                  </a:cubicBezTo>
                  <a:cubicBezTo>
                    <a:pt x="4463" y="19476"/>
                    <a:pt x="4498" y="19472"/>
                    <a:pt x="4532" y="19472"/>
                  </a:cubicBezTo>
                  <a:cubicBezTo>
                    <a:pt x="4581" y="19472"/>
                    <a:pt x="4630" y="19480"/>
                    <a:pt x="4679" y="19499"/>
                  </a:cubicBezTo>
                  <a:cubicBezTo>
                    <a:pt x="4857" y="19580"/>
                    <a:pt x="4956" y="20019"/>
                    <a:pt x="5189" y="20019"/>
                  </a:cubicBezTo>
                  <a:cubicBezTo>
                    <a:pt x="5197" y="20019"/>
                    <a:pt x="5205" y="20018"/>
                    <a:pt x="5214" y="20017"/>
                  </a:cubicBezTo>
                  <a:cubicBezTo>
                    <a:pt x="5331" y="20017"/>
                    <a:pt x="5264" y="19934"/>
                    <a:pt x="5331" y="19884"/>
                  </a:cubicBezTo>
                  <a:cubicBezTo>
                    <a:pt x="5351" y="19857"/>
                    <a:pt x="5379" y="19849"/>
                    <a:pt x="5412" y="19849"/>
                  </a:cubicBezTo>
                  <a:cubicBezTo>
                    <a:pt x="5461" y="19849"/>
                    <a:pt x="5521" y="19867"/>
                    <a:pt x="5582" y="19867"/>
                  </a:cubicBezTo>
                  <a:cubicBezTo>
                    <a:pt x="5682" y="19867"/>
                    <a:pt x="5749" y="19716"/>
                    <a:pt x="5999" y="19700"/>
                  </a:cubicBezTo>
                  <a:cubicBezTo>
                    <a:pt x="6250" y="19700"/>
                    <a:pt x="6417" y="19683"/>
                    <a:pt x="6567" y="19683"/>
                  </a:cubicBezTo>
                  <a:cubicBezTo>
                    <a:pt x="6584" y="19685"/>
                    <a:pt x="6600" y="19686"/>
                    <a:pt x="6617" y="19686"/>
                  </a:cubicBezTo>
                  <a:cubicBezTo>
                    <a:pt x="6733" y="19686"/>
                    <a:pt x="6843" y="19633"/>
                    <a:pt x="6902" y="19516"/>
                  </a:cubicBezTo>
                  <a:cubicBezTo>
                    <a:pt x="6968" y="19382"/>
                    <a:pt x="7102" y="19299"/>
                    <a:pt x="7252" y="19282"/>
                  </a:cubicBezTo>
                  <a:cubicBezTo>
                    <a:pt x="7436" y="19249"/>
                    <a:pt x="7403" y="19065"/>
                    <a:pt x="7419" y="18965"/>
                  </a:cubicBezTo>
                  <a:cubicBezTo>
                    <a:pt x="7436" y="18848"/>
                    <a:pt x="7737" y="18697"/>
                    <a:pt x="7754" y="18614"/>
                  </a:cubicBezTo>
                  <a:cubicBezTo>
                    <a:pt x="7770" y="18530"/>
                    <a:pt x="7570" y="18229"/>
                    <a:pt x="7754" y="17962"/>
                  </a:cubicBezTo>
                  <a:cubicBezTo>
                    <a:pt x="7921" y="17678"/>
                    <a:pt x="8121" y="17678"/>
                    <a:pt x="8121" y="17511"/>
                  </a:cubicBezTo>
                  <a:cubicBezTo>
                    <a:pt x="8121" y="17361"/>
                    <a:pt x="8305" y="17327"/>
                    <a:pt x="8539" y="17294"/>
                  </a:cubicBezTo>
                  <a:cubicBezTo>
                    <a:pt x="8773" y="17277"/>
                    <a:pt x="8840" y="17127"/>
                    <a:pt x="9040" y="17043"/>
                  </a:cubicBezTo>
                  <a:cubicBezTo>
                    <a:pt x="9191" y="16993"/>
                    <a:pt x="9274" y="16826"/>
                    <a:pt x="9224" y="16659"/>
                  </a:cubicBezTo>
                  <a:cubicBezTo>
                    <a:pt x="9224" y="16625"/>
                    <a:pt x="9207" y="16592"/>
                    <a:pt x="9191" y="16542"/>
                  </a:cubicBezTo>
                  <a:cubicBezTo>
                    <a:pt x="9124" y="16291"/>
                    <a:pt x="9341" y="16124"/>
                    <a:pt x="9575" y="16107"/>
                  </a:cubicBezTo>
                  <a:cubicBezTo>
                    <a:pt x="9604" y="16106"/>
                    <a:pt x="9633" y="16105"/>
                    <a:pt x="9662" y="16105"/>
                  </a:cubicBezTo>
                  <a:cubicBezTo>
                    <a:pt x="9917" y="16105"/>
                    <a:pt x="10169" y="16170"/>
                    <a:pt x="10394" y="16275"/>
                  </a:cubicBezTo>
                  <a:cubicBezTo>
                    <a:pt x="10440" y="16303"/>
                    <a:pt x="10490" y="16320"/>
                    <a:pt x="10545" y="16320"/>
                  </a:cubicBezTo>
                  <a:cubicBezTo>
                    <a:pt x="10649" y="16320"/>
                    <a:pt x="10770" y="16260"/>
                    <a:pt x="10912" y="16107"/>
                  </a:cubicBezTo>
                  <a:cubicBezTo>
                    <a:pt x="10995" y="16024"/>
                    <a:pt x="11079" y="15957"/>
                    <a:pt x="11196" y="15924"/>
                  </a:cubicBezTo>
                  <a:cubicBezTo>
                    <a:pt x="11262" y="15907"/>
                    <a:pt x="11329" y="15890"/>
                    <a:pt x="11413" y="15857"/>
                  </a:cubicBezTo>
                  <a:cubicBezTo>
                    <a:pt x="11546" y="15790"/>
                    <a:pt x="11480" y="15656"/>
                    <a:pt x="11714" y="15589"/>
                  </a:cubicBezTo>
                  <a:cubicBezTo>
                    <a:pt x="11732" y="15588"/>
                    <a:pt x="11750" y="15588"/>
                    <a:pt x="11768" y="15588"/>
                  </a:cubicBezTo>
                  <a:cubicBezTo>
                    <a:pt x="11998" y="15588"/>
                    <a:pt x="12209" y="15686"/>
                    <a:pt x="12349" y="15857"/>
                  </a:cubicBezTo>
                  <a:cubicBezTo>
                    <a:pt x="12432" y="16007"/>
                    <a:pt x="12465" y="16007"/>
                    <a:pt x="12482" y="16124"/>
                  </a:cubicBezTo>
                  <a:cubicBezTo>
                    <a:pt x="12532" y="16358"/>
                    <a:pt x="12699" y="16559"/>
                    <a:pt x="12900" y="16676"/>
                  </a:cubicBezTo>
                  <a:cubicBezTo>
                    <a:pt x="13217" y="16876"/>
                    <a:pt x="13351" y="17110"/>
                    <a:pt x="13518" y="17194"/>
                  </a:cubicBezTo>
                  <a:cubicBezTo>
                    <a:pt x="13685" y="17294"/>
                    <a:pt x="13852" y="17260"/>
                    <a:pt x="13953" y="17377"/>
                  </a:cubicBezTo>
                  <a:cubicBezTo>
                    <a:pt x="14053" y="17494"/>
                    <a:pt x="14186" y="17595"/>
                    <a:pt x="14337" y="17645"/>
                  </a:cubicBezTo>
                  <a:cubicBezTo>
                    <a:pt x="14504" y="17711"/>
                    <a:pt x="14504" y="17895"/>
                    <a:pt x="14654" y="17912"/>
                  </a:cubicBezTo>
                  <a:cubicBezTo>
                    <a:pt x="14805" y="17929"/>
                    <a:pt x="14704" y="18062"/>
                    <a:pt x="14805" y="18179"/>
                  </a:cubicBezTo>
                  <a:cubicBezTo>
                    <a:pt x="14905" y="18330"/>
                    <a:pt x="14922" y="18513"/>
                    <a:pt x="14821" y="18664"/>
                  </a:cubicBezTo>
                  <a:cubicBezTo>
                    <a:pt x="14721" y="18798"/>
                    <a:pt x="14771" y="19031"/>
                    <a:pt x="14838" y="19031"/>
                  </a:cubicBezTo>
                  <a:cubicBezTo>
                    <a:pt x="14905" y="19031"/>
                    <a:pt x="15055" y="18781"/>
                    <a:pt x="15072" y="18647"/>
                  </a:cubicBezTo>
                  <a:cubicBezTo>
                    <a:pt x="15089" y="18513"/>
                    <a:pt x="15222" y="18530"/>
                    <a:pt x="15323" y="18380"/>
                  </a:cubicBezTo>
                  <a:cubicBezTo>
                    <a:pt x="15440" y="18246"/>
                    <a:pt x="15172" y="18213"/>
                    <a:pt x="15122" y="18029"/>
                  </a:cubicBezTo>
                  <a:cubicBezTo>
                    <a:pt x="15086" y="17898"/>
                    <a:pt x="15204" y="17784"/>
                    <a:pt x="15359" y="17784"/>
                  </a:cubicBezTo>
                  <a:cubicBezTo>
                    <a:pt x="15421" y="17784"/>
                    <a:pt x="15490" y="17802"/>
                    <a:pt x="15557" y="17845"/>
                  </a:cubicBezTo>
                  <a:cubicBezTo>
                    <a:pt x="15682" y="17922"/>
                    <a:pt x="15769" y="17989"/>
                    <a:pt x="15823" y="17989"/>
                  </a:cubicBezTo>
                  <a:cubicBezTo>
                    <a:pt x="15862" y="17989"/>
                    <a:pt x="15884" y="17953"/>
                    <a:pt x="15891" y="17862"/>
                  </a:cubicBezTo>
                  <a:cubicBezTo>
                    <a:pt x="15907" y="17628"/>
                    <a:pt x="15172" y="17327"/>
                    <a:pt x="15005" y="17227"/>
                  </a:cubicBezTo>
                  <a:cubicBezTo>
                    <a:pt x="14821" y="17127"/>
                    <a:pt x="14938" y="16960"/>
                    <a:pt x="14671" y="16960"/>
                  </a:cubicBezTo>
                  <a:cubicBezTo>
                    <a:pt x="14665" y="16960"/>
                    <a:pt x="14658" y="16960"/>
                    <a:pt x="14652" y="16960"/>
                  </a:cubicBezTo>
                  <a:cubicBezTo>
                    <a:pt x="14388" y="16960"/>
                    <a:pt x="14067" y="16632"/>
                    <a:pt x="13969" y="16241"/>
                  </a:cubicBezTo>
                  <a:cubicBezTo>
                    <a:pt x="13869" y="15857"/>
                    <a:pt x="13451" y="15823"/>
                    <a:pt x="13334" y="15606"/>
                  </a:cubicBezTo>
                  <a:cubicBezTo>
                    <a:pt x="13234" y="15372"/>
                    <a:pt x="13435" y="15339"/>
                    <a:pt x="13334" y="15155"/>
                  </a:cubicBezTo>
                  <a:cubicBezTo>
                    <a:pt x="13284" y="15038"/>
                    <a:pt x="13401" y="14938"/>
                    <a:pt x="13552" y="14888"/>
                  </a:cubicBezTo>
                  <a:cubicBezTo>
                    <a:pt x="13613" y="14863"/>
                    <a:pt x="13683" y="14848"/>
                    <a:pt x="13755" y="14848"/>
                  </a:cubicBezTo>
                  <a:cubicBezTo>
                    <a:pt x="13782" y="14848"/>
                    <a:pt x="13809" y="14850"/>
                    <a:pt x="13836" y="14854"/>
                  </a:cubicBezTo>
                  <a:cubicBezTo>
                    <a:pt x="13886" y="14871"/>
                    <a:pt x="13902" y="14938"/>
                    <a:pt x="13919" y="14988"/>
                  </a:cubicBezTo>
                  <a:cubicBezTo>
                    <a:pt x="13936" y="15088"/>
                    <a:pt x="13919" y="15188"/>
                    <a:pt x="14003" y="15188"/>
                  </a:cubicBezTo>
                  <a:cubicBezTo>
                    <a:pt x="14024" y="15188"/>
                    <a:pt x="14049" y="15188"/>
                    <a:pt x="14074" y="15188"/>
                  </a:cubicBezTo>
                  <a:cubicBezTo>
                    <a:pt x="14191" y="15188"/>
                    <a:pt x="14337" y="15199"/>
                    <a:pt x="14337" y="15322"/>
                  </a:cubicBezTo>
                  <a:cubicBezTo>
                    <a:pt x="14354" y="15489"/>
                    <a:pt x="14638" y="15840"/>
                    <a:pt x="14738" y="15957"/>
                  </a:cubicBezTo>
                  <a:cubicBezTo>
                    <a:pt x="14838" y="16057"/>
                    <a:pt x="15089" y="16041"/>
                    <a:pt x="15105" y="16141"/>
                  </a:cubicBezTo>
                  <a:cubicBezTo>
                    <a:pt x="15122" y="16241"/>
                    <a:pt x="15289" y="16341"/>
                    <a:pt x="15490" y="16358"/>
                  </a:cubicBezTo>
                  <a:cubicBezTo>
                    <a:pt x="15557" y="16358"/>
                    <a:pt x="15623" y="16392"/>
                    <a:pt x="15674" y="16425"/>
                  </a:cubicBezTo>
                  <a:cubicBezTo>
                    <a:pt x="15757" y="16492"/>
                    <a:pt x="15841" y="16542"/>
                    <a:pt x="15907" y="16609"/>
                  </a:cubicBezTo>
                  <a:cubicBezTo>
                    <a:pt x="16008" y="16692"/>
                    <a:pt x="16108" y="16776"/>
                    <a:pt x="16225" y="16843"/>
                  </a:cubicBezTo>
                  <a:lnTo>
                    <a:pt x="16258" y="16859"/>
                  </a:lnTo>
                  <a:cubicBezTo>
                    <a:pt x="16425" y="16943"/>
                    <a:pt x="16492" y="17010"/>
                    <a:pt x="16375" y="17127"/>
                  </a:cubicBezTo>
                  <a:cubicBezTo>
                    <a:pt x="16242" y="17260"/>
                    <a:pt x="16225" y="17678"/>
                    <a:pt x="16359" y="17795"/>
                  </a:cubicBezTo>
                  <a:cubicBezTo>
                    <a:pt x="16492" y="17912"/>
                    <a:pt x="16526" y="18112"/>
                    <a:pt x="16659" y="18179"/>
                  </a:cubicBezTo>
                  <a:lnTo>
                    <a:pt x="16676" y="18196"/>
                  </a:lnTo>
                  <a:cubicBezTo>
                    <a:pt x="16843" y="18246"/>
                    <a:pt x="16927" y="18413"/>
                    <a:pt x="16910" y="18580"/>
                  </a:cubicBezTo>
                  <a:cubicBezTo>
                    <a:pt x="16899" y="18685"/>
                    <a:pt x="16988" y="18744"/>
                    <a:pt x="17085" y="18744"/>
                  </a:cubicBezTo>
                  <a:cubicBezTo>
                    <a:pt x="17141" y="18744"/>
                    <a:pt x="17201" y="18724"/>
                    <a:pt x="17244" y="18681"/>
                  </a:cubicBezTo>
                  <a:cubicBezTo>
                    <a:pt x="17267" y="18654"/>
                    <a:pt x="17301" y="18643"/>
                    <a:pt x="17339" y="18643"/>
                  </a:cubicBezTo>
                  <a:cubicBezTo>
                    <a:pt x="17467" y="18643"/>
                    <a:pt x="17645" y="18767"/>
                    <a:pt x="17645" y="18831"/>
                  </a:cubicBezTo>
                  <a:cubicBezTo>
                    <a:pt x="17645" y="18849"/>
                    <a:pt x="17630" y="18855"/>
                    <a:pt x="17605" y="18855"/>
                  </a:cubicBezTo>
                  <a:cubicBezTo>
                    <a:pt x="17547" y="18855"/>
                    <a:pt x="17434" y="18821"/>
                    <a:pt x="17326" y="18821"/>
                  </a:cubicBezTo>
                  <a:cubicBezTo>
                    <a:pt x="17266" y="18821"/>
                    <a:pt x="17207" y="18832"/>
                    <a:pt x="17161" y="18864"/>
                  </a:cubicBezTo>
                  <a:cubicBezTo>
                    <a:pt x="16993" y="18998"/>
                    <a:pt x="17294" y="19115"/>
                    <a:pt x="17261" y="19249"/>
                  </a:cubicBezTo>
                  <a:cubicBezTo>
                    <a:pt x="17227" y="19399"/>
                    <a:pt x="17328" y="19549"/>
                    <a:pt x="17495" y="19566"/>
                  </a:cubicBezTo>
                  <a:cubicBezTo>
                    <a:pt x="17635" y="19566"/>
                    <a:pt x="17790" y="19770"/>
                    <a:pt x="17892" y="19770"/>
                  </a:cubicBezTo>
                  <a:cubicBezTo>
                    <a:pt x="17899" y="19770"/>
                    <a:pt x="17906" y="19769"/>
                    <a:pt x="17912" y="19767"/>
                  </a:cubicBezTo>
                  <a:cubicBezTo>
                    <a:pt x="17996" y="19733"/>
                    <a:pt x="17796" y="19366"/>
                    <a:pt x="17829" y="19315"/>
                  </a:cubicBezTo>
                  <a:cubicBezTo>
                    <a:pt x="17834" y="19308"/>
                    <a:pt x="17843" y="19305"/>
                    <a:pt x="17854" y="19305"/>
                  </a:cubicBezTo>
                  <a:cubicBezTo>
                    <a:pt x="17895" y="19305"/>
                    <a:pt x="17970" y="19345"/>
                    <a:pt x="18042" y="19345"/>
                  </a:cubicBezTo>
                  <a:cubicBezTo>
                    <a:pt x="18080" y="19345"/>
                    <a:pt x="18117" y="19333"/>
                    <a:pt x="18146" y="19299"/>
                  </a:cubicBezTo>
                  <a:cubicBezTo>
                    <a:pt x="18223" y="19207"/>
                    <a:pt x="18104" y="19130"/>
                    <a:pt x="17968" y="19130"/>
                  </a:cubicBezTo>
                  <a:cubicBezTo>
                    <a:pt x="17955" y="19130"/>
                    <a:pt x="17942" y="19130"/>
                    <a:pt x="17929" y="19132"/>
                  </a:cubicBezTo>
                  <a:cubicBezTo>
                    <a:pt x="17822" y="19132"/>
                    <a:pt x="17886" y="19003"/>
                    <a:pt x="18002" y="19003"/>
                  </a:cubicBezTo>
                  <a:cubicBezTo>
                    <a:pt x="18031" y="19003"/>
                    <a:pt x="18063" y="19011"/>
                    <a:pt x="18096" y="19031"/>
                  </a:cubicBezTo>
                  <a:cubicBezTo>
                    <a:pt x="18140" y="19061"/>
                    <a:pt x="18179" y="19072"/>
                    <a:pt x="18213" y="19072"/>
                  </a:cubicBezTo>
                  <a:cubicBezTo>
                    <a:pt x="18296" y="19072"/>
                    <a:pt x="18355" y="19010"/>
                    <a:pt x="18414" y="18998"/>
                  </a:cubicBezTo>
                  <a:cubicBezTo>
                    <a:pt x="18497" y="18981"/>
                    <a:pt x="18514" y="18697"/>
                    <a:pt x="18263" y="18630"/>
                  </a:cubicBezTo>
                  <a:cubicBezTo>
                    <a:pt x="18235" y="18622"/>
                    <a:pt x="18210" y="18619"/>
                    <a:pt x="18188" y="18619"/>
                  </a:cubicBezTo>
                  <a:cubicBezTo>
                    <a:pt x="18080" y="18619"/>
                    <a:pt x="18052" y="18706"/>
                    <a:pt x="17993" y="18706"/>
                  </a:cubicBezTo>
                  <a:cubicBezTo>
                    <a:pt x="17969" y="18706"/>
                    <a:pt x="17939" y="18690"/>
                    <a:pt x="17896" y="18647"/>
                  </a:cubicBezTo>
                  <a:cubicBezTo>
                    <a:pt x="17729" y="18480"/>
                    <a:pt x="18046" y="18547"/>
                    <a:pt x="18046" y="18397"/>
                  </a:cubicBezTo>
                  <a:cubicBezTo>
                    <a:pt x="18046" y="18263"/>
                    <a:pt x="17796" y="18062"/>
                    <a:pt x="17679" y="17895"/>
                  </a:cubicBezTo>
                  <a:cubicBezTo>
                    <a:pt x="17602" y="17786"/>
                    <a:pt x="17698" y="17712"/>
                    <a:pt x="17791" y="17712"/>
                  </a:cubicBezTo>
                  <a:cubicBezTo>
                    <a:pt x="17841" y="17712"/>
                    <a:pt x="17889" y="17732"/>
                    <a:pt x="17912" y="17778"/>
                  </a:cubicBezTo>
                  <a:cubicBezTo>
                    <a:pt x="17949" y="17843"/>
                    <a:pt x="18022" y="17867"/>
                    <a:pt x="18096" y="17867"/>
                  </a:cubicBezTo>
                  <a:cubicBezTo>
                    <a:pt x="18157" y="17867"/>
                    <a:pt x="18218" y="17851"/>
                    <a:pt x="18263" y="17828"/>
                  </a:cubicBezTo>
                  <a:cubicBezTo>
                    <a:pt x="18380" y="17778"/>
                    <a:pt x="18146" y="17561"/>
                    <a:pt x="18364" y="17494"/>
                  </a:cubicBezTo>
                  <a:cubicBezTo>
                    <a:pt x="18410" y="17475"/>
                    <a:pt x="18446" y="17467"/>
                    <a:pt x="18474" y="17467"/>
                  </a:cubicBezTo>
                  <a:cubicBezTo>
                    <a:pt x="18568" y="17467"/>
                    <a:pt x="18580" y="17552"/>
                    <a:pt x="18631" y="17578"/>
                  </a:cubicBezTo>
                  <a:cubicBezTo>
                    <a:pt x="18634" y="17579"/>
                    <a:pt x="18637" y="17579"/>
                    <a:pt x="18640" y="17579"/>
                  </a:cubicBezTo>
                  <a:cubicBezTo>
                    <a:pt x="18702" y="17579"/>
                    <a:pt x="18757" y="17411"/>
                    <a:pt x="18965" y="17411"/>
                  </a:cubicBezTo>
                  <a:cubicBezTo>
                    <a:pt x="19082" y="17427"/>
                    <a:pt x="19182" y="17478"/>
                    <a:pt x="19266" y="17544"/>
                  </a:cubicBezTo>
                  <a:cubicBezTo>
                    <a:pt x="19349" y="17628"/>
                    <a:pt x="19433" y="17661"/>
                    <a:pt x="19533" y="17678"/>
                  </a:cubicBezTo>
                  <a:cubicBezTo>
                    <a:pt x="19717" y="17678"/>
                    <a:pt x="19801" y="17478"/>
                    <a:pt x="19951" y="17427"/>
                  </a:cubicBezTo>
                  <a:cubicBezTo>
                    <a:pt x="20004" y="17404"/>
                    <a:pt x="20086" y="17399"/>
                    <a:pt x="20171" y="17399"/>
                  </a:cubicBezTo>
                  <a:cubicBezTo>
                    <a:pt x="20228" y="17399"/>
                    <a:pt x="20287" y="17401"/>
                    <a:pt x="20342" y="17401"/>
                  </a:cubicBezTo>
                  <a:cubicBezTo>
                    <a:pt x="20437" y="17401"/>
                    <a:pt x="20518" y="17395"/>
                    <a:pt x="20552" y="17361"/>
                  </a:cubicBezTo>
                  <a:cubicBezTo>
                    <a:pt x="20636" y="17277"/>
                    <a:pt x="20335" y="17177"/>
                    <a:pt x="20218" y="17093"/>
                  </a:cubicBezTo>
                  <a:cubicBezTo>
                    <a:pt x="20168" y="17026"/>
                    <a:pt x="20118" y="16943"/>
                    <a:pt x="20101" y="16859"/>
                  </a:cubicBezTo>
                  <a:cubicBezTo>
                    <a:pt x="20085" y="16793"/>
                    <a:pt x="20068" y="16759"/>
                    <a:pt x="20051" y="16742"/>
                  </a:cubicBezTo>
                  <a:cubicBezTo>
                    <a:pt x="19968" y="16742"/>
                    <a:pt x="19867" y="16425"/>
                    <a:pt x="19951" y="16408"/>
                  </a:cubicBezTo>
                  <a:cubicBezTo>
                    <a:pt x="20051" y="16392"/>
                    <a:pt x="20168" y="16074"/>
                    <a:pt x="20318" y="16024"/>
                  </a:cubicBezTo>
                  <a:cubicBezTo>
                    <a:pt x="20352" y="16007"/>
                    <a:pt x="20402" y="15974"/>
                    <a:pt x="20402" y="15924"/>
                  </a:cubicBezTo>
                  <a:cubicBezTo>
                    <a:pt x="20419" y="15840"/>
                    <a:pt x="20419" y="15773"/>
                    <a:pt x="20402" y="15690"/>
                  </a:cubicBezTo>
                  <a:cubicBezTo>
                    <a:pt x="20402" y="15556"/>
                    <a:pt x="20486" y="15339"/>
                    <a:pt x="20636" y="15322"/>
                  </a:cubicBezTo>
                  <a:cubicBezTo>
                    <a:pt x="20770" y="15305"/>
                    <a:pt x="20887" y="15305"/>
                    <a:pt x="20870" y="15072"/>
                  </a:cubicBezTo>
                  <a:lnTo>
                    <a:pt x="20870" y="15055"/>
                  </a:lnTo>
                  <a:cubicBezTo>
                    <a:pt x="20853" y="14854"/>
                    <a:pt x="20887" y="14854"/>
                    <a:pt x="21070" y="14721"/>
                  </a:cubicBezTo>
                  <a:cubicBezTo>
                    <a:pt x="21254" y="14570"/>
                    <a:pt x="21288" y="14303"/>
                    <a:pt x="21455" y="14270"/>
                  </a:cubicBezTo>
                  <a:cubicBezTo>
                    <a:pt x="21593" y="14214"/>
                    <a:pt x="21732" y="14182"/>
                    <a:pt x="21870" y="14182"/>
                  </a:cubicBezTo>
                  <a:cubicBezTo>
                    <a:pt x="21899" y="14182"/>
                    <a:pt x="21927" y="14183"/>
                    <a:pt x="21956" y="14186"/>
                  </a:cubicBezTo>
                  <a:cubicBezTo>
                    <a:pt x="22207" y="14236"/>
                    <a:pt x="21839" y="14403"/>
                    <a:pt x="22006" y="14487"/>
                  </a:cubicBezTo>
                  <a:cubicBezTo>
                    <a:pt x="22062" y="14515"/>
                    <a:pt x="22158" y="14520"/>
                    <a:pt x="22263" y="14520"/>
                  </a:cubicBezTo>
                  <a:cubicBezTo>
                    <a:pt x="22334" y="14520"/>
                    <a:pt x="22408" y="14518"/>
                    <a:pt x="22476" y="14518"/>
                  </a:cubicBezTo>
                  <a:cubicBezTo>
                    <a:pt x="22613" y="14518"/>
                    <a:pt x="22726" y="14528"/>
                    <a:pt x="22741" y="14587"/>
                  </a:cubicBezTo>
                  <a:cubicBezTo>
                    <a:pt x="22758" y="14721"/>
                    <a:pt x="22123" y="14854"/>
                    <a:pt x="22140" y="14921"/>
                  </a:cubicBezTo>
                  <a:cubicBezTo>
                    <a:pt x="22156" y="14988"/>
                    <a:pt x="22474" y="15055"/>
                    <a:pt x="22591" y="15138"/>
                  </a:cubicBezTo>
                  <a:cubicBezTo>
                    <a:pt x="22708" y="15205"/>
                    <a:pt x="22557" y="15406"/>
                    <a:pt x="22608" y="15473"/>
                  </a:cubicBezTo>
                  <a:cubicBezTo>
                    <a:pt x="22623" y="15494"/>
                    <a:pt x="22652" y="15503"/>
                    <a:pt x="22689" y="15503"/>
                  </a:cubicBezTo>
                  <a:cubicBezTo>
                    <a:pt x="22768" y="15503"/>
                    <a:pt x="22883" y="15458"/>
                    <a:pt x="22975" y="15389"/>
                  </a:cubicBezTo>
                  <a:cubicBezTo>
                    <a:pt x="23109" y="15289"/>
                    <a:pt x="23226" y="15322"/>
                    <a:pt x="23410" y="15205"/>
                  </a:cubicBezTo>
                  <a:cubicBezTo>
                    <a:pt x="23491" y="15153"/>
                    <a:pt x="23608" y="15144"/>
                    <a:pt x="23718" y="15144"/>
                  </a:cubicBezTo>
                  <a:cubicBezTo>
                    <a:pt x="23779" y="15144"/>
                    <a:pt x="23838" y="15147"/>
                    <a:pt x="23887" y="15147"/>
                  </a:cubicBezTo>
                  <a:cubicBezTo>
                    <a:pt x="23949" y="15147"/>
                    <a:pt x="23995" y="15142"/>
                    <a:pt x="24011" y="15122"/>
                  </a:cubicBezTo>
                  <a:cubicBezTo>
                    <a:pt x="24053" y="15065"/>
                    <a:pt x="23941" y="14997"/>
                    <a:pt x="23705" y="14997"/>
                  </a:cubicBezTo>
                  <a:cubicBezTo>
                    <a:pt x="23661" y="14997"/>
                    <a:pt x="23612" y="14999"/>
                    <a:pt x="23560" y="15005"/>
                  </a:cubicBezTo>
                  <a:cubicBezTo>
                    <a:pt x="23551" y="15005"/>
                    <a:pt x="23542" y="15006"/>
                    <a:pt x="23533" y="15006"/>
                  </a:cubicBezTo>
                  <a:cubicBezTo>
                    <a:pt x="23329" y="15006"/>
                    <a:pt x="23176" y="14829"/>
                    <a:pt x="23192" y="14637"/>
                  </a:cubicBezTo>
                  <a:cubicBezTo>
                    <a:pt x="23326" y="14453"/>
                    <a:pt x="23527" y="14336"/>
                    <a:pt x="23760" y="14286"/>
                  </a:cubicBezTo>
                  <a:cubicBezTo>
                    <a:pt x="23961" y="14253"/>
                    <a:pt x="24145" y="14203"/>
                    <a:pt x="24329" y="14102"/>
                  </a:cubicBezTo>
                  <a:cubicBezTo>
                    <a:pt x="24446" y="14052"/>
                    <a:pt x="24562" y="14019"/>
                    <a:pt x="24696" y="14002"/>
                  </a:cubicBezTo>
                  <a:cubicBezTo>
                    <a:pt x="24813" y="13973"/>
                    <a:pt x="24940" y="13955"/>
                    <a:pt x="25030" y="13955"/>
                  </a:cubicBezTo>
                  <a:cubicBezTo>
                    <a:pt x="25095" y="13955"/>
                    <a:pt x="25140" y="13964"/>
                    <a:pt x="25147" y="13985"/>
                  </a:cubicBezTo>
                  <a:cubicBezTo>
                    <a:pt x="25197" y="14069"/>
                    <a:pt x="24679" y="14286"/>
                    <a:pt x="24596" y="14320"/>
                  </a:cubicBezTo>
                  <a:cubicBezTo>
                    <a:pt x="24496" y="14353"/>
                    <a:pt x="24780" y="14487"/>
                    <a:pt x="24763" y="14570"/>
                  </a:cubicBezTo>
                  <a:cubicBezTo>
                    <a:pt x="24763" y="14654"/>
                    <a:pt x="24479" y="14671"/>
                    <a:pt x="24496" y="14821"/>
                  </a:cubicBezTo>
                  <a:cubicBezTo>
                    <a:pt x="24529" y="14988"/>
                    <a:pt x="24412" y="15021"/>
                    <a:pt x="24262" y="15021"/>
                  </a:cubicBezTo>
                  <a:cubicBezTo>
                    <a:pt x="24095" y="15021"/>
                    <a:pt x="24061" y="15122"/>
                    <a:pt x="24128" y="15122"/>
                  </a:cubicBezTo>
                  <a:cubicBezTo>
                    <a:pt x="24212" y="15138"/>
                    <a:pt x="24195" y="15339"/>
                    <a:pt x="24496" y="15422"/>
                  </a:cubicBezTo>
                  <a:cubicBezTo>
                    <a:pt x="24813" y="15539"/>
                    <a:pt x="25097" y="15757"/>
                    <a:pt x="25331" y="16024"/>
                  </a:cubicBezTo>
                  <a:cubicBezTo>
                    <a:pt x="25364" y="16057"/>
                    <a:pt x="25398" y="16091"/>
                    <a:pt x="25448" y="16107"/>
                  </a:cubicBezTo>
                  <a:cubicBezTo>
                    <a:pt x="25699" y="16258"/>
                    <a:pt x="26083" y="16224"/>
                    <a:pt x="26133" y="16492"/>
                  </a:cubicBezTo>
                  <a:cubicBezTo>
                    <a:pt x="26200" y="16826"/>
                    <a:pt x="26384" y="16692"/>
                    <a:pt x="26317" y="16960"/>
                  </a:cubicBezTo>
                  <a:cubicBezTo>
                    <a:pt x="26283" y="17026"/>
                    <a:pt x="26250" y="17077"/>
                    <a:pt x="26200" y="17127"/>
                  </a:cubicBezTo>
                  <a:cubicBezTo>
                    <a:pt x="26028" y="17284"/>
                    <a:pt x="25648" y="17405"/>
                    <a:pt x="25448" y="17405"/>
                  </a:cubicBezTo>
                  <a:cubicBezTo>
                    <a:pt x="25415" y="17405"/>
                    <a:pt x="25386" y="17401"/>
                    <a:pt x="25364" y="17394"/>
                  </a:cubicBezTo>
                  <a:cubicBezTo>
                    <a:pt x="25323" y="17377"/>
                    <a:pt x="25269" y="17371"/>
                    <a:pt x="25209" y="17371"/>
                  </a:cubicBezTo>
                  <a:cubicBezTo>
                    <a:pt x="25027" y="17371"/>
                    <a:pt x="24780" y="17427"/>
                    <a:pt x="24579" y="17427"/>
                  </a:cubicBezTo>
                  <a:cubicBezTo>
                    <a:pt x="24339" y="17427"/>
                    <a:pt x="24252" y="17243"/>
                    <a:pt x="24068" y="17243"/>
                  </a:cubicBezTo>
                  <a:cubicBezTo>
                    <a:pt x="24060" y="17243"/>
                    <a:pt x="24053" y="17243"/>
                    <a:pt x="24045" y="17244"/>
                  </a:cubicBezTo>
                  <a:cubicBezTo>
                    <a:pt x="24036" y="17244"/>
                    <a:pt x="24029" y="17245"/>
                    <a:pt x="24021" y="17245"/>
                  </a:cubicBezTo>
                  <a:cubicBezTo>
                    <a:pt x="23845" y="17245"/>
                    <a:pt x="23853" y="17060"/>
                    <a:pt x="23660" y="17060"/>
                  </a:cubicBezTo>
                  <a:cubicBezTo>
                    <a:pt x="23460" y="17060"/>
                    <a:pt x="23610" y="16960"/>
                    <a:pt x="22975" y="16893"/>
                  </a:cubicBezTo>
                  <a:cubicBezTo>
                    <a:pt x="22914" y="16886"/>
                    <a:pt x="22853" y="16883"/>
                    <a:pt x="22792" y="16883"/>
                  </a:cubicBezTo>
                  <a:cubicBezTo>
                    <a:pt x="22370" y="16883"/>
                    <a:pt x="21958" y="17033"/>
                    <a:pt x="21622" y="17310"/>
                  </a:cubicBezTo>
                  <a:cubicBezTo>
                    <a:pt x="21545" y="17369"/>
                    <a:pt x="21408" y="17387"/>
                    <a:pt x="21260" y="17387"/>
                  </a:cubicBezTo>
                  <a:cubicBezTo>
                    <a:pt x="21048" y="17387"/>
                    <a:pt x="20812" y="17351"/>
                    <a:pt x="20699" y="17351"/>
                  </a:cubicBezTo>
                  <a:cubicBezTo>
                    <a:pt x="20667" y="17351"/>
                    <a:pt x="20645" y="17354"/>
                    <a:pt x="20636" y="17361"/>
                  </a:cubicBezTo>
                  <a:cubicBezTo>
                    <a:pt x="20569" y="17411"/>
                    <a:pt x="20653" y="17611"/>
                    <a:pt x="20402" y="17711"/>
                  </a:cubicBezTo>
                  <a:cubicBezTo>
                    <a:pt x="20306" y="17746"/>
                    <a:pt x="20161" y="17752"/>
                    <a:pt x="20010" y="17752"/>
                  </a:cubicBezTo>
                  <a:cubicBezTo>
                    <a:pt x="19924" y="17752"/>
                    <a:pt x="19835" y="17750"/>
                    <a:pt x="19754" y="17750"/>
                  </a:cubicBezTo>
                  <a:cubicBezTo>
                    <a:pt x="19632" y="17750"/>
                    <a:pt x="19526" y="17755"/>
                    <a:pt x="19466" y="17778"/>
                  </a:cubicBezTo>
                  <a:cubicBezTo>
                    <a:pt x="19288" y="17859"/>
                    <a:pt x="19220" y="18113"/>
                    <a:pt x="19353" y="18113"/>
                  </a:cubicBezTo>
                  <a:cubicBezTo>
                    <a:pt x="19357" y="18113"/>
                    <a:pt x="19362" y="18113"/>
                    <a:pt x="19366" y="18112"/>
                  </a:cubicBezTo>
                  <a:cubicBezTo>
                    <a:pt x="19379" y="18111"/>
                    <a:pt x="19392" y="18110"/>
                    <a:pt x="19404" y="18110"/>
                  </a:cubicBezTo>
                  <a:cubicBezTo>
                    <a:pt x="19530" y="18110"/>
                    <a:pt x="19596" y="18185"/>
                    <a:pt x="19550" y="18246"/>
                  </a:cubicBezTo>
                  <a:cubicBezTo>
                    <a:pt x="19500" y="18313"/>
                    <a:pt x="19684" y="18497"/>
                    <a:pt x="19600" y="18580"/>
                  </a:cubicBezTo>
                  <a:cubicBezTo>
                    <a:pt x="19500" y="18664"/>
                    <a:pt x="19516" y="18814"/>
                    <a:pt x="19600" y="18881"/>
                  </a:cubicBezTo>
                  <a:cubicBezTo>
                    <a:pt x="19717" y="18965"/>
                    <a:pt x="19734" y="19115"/>
                    <a:pt x="19600" y="19132"/>
                  </a:cubicBezTo>
                  <a:cubicBezTo>
                    <a:pt x="19483" y="19148"/>
                    <a:pt x="19817" y="19299"/>
                    <a:pt x="19834" y="19366"/>
                  </a:cubicBezTo>
                  <a:cubicBezTo>
                    <a:pt x="19851" y="19432"/>
                    <a:pt x="20118" y="19466"/>
                    <a:pt x="20118" y="19549"/>
                  </a:cubicBezTo>
                  <a:cubicBezTo>
                    <a:pt x="20118" y="19607"/>
                    <a:pt x="20165" y="19632"/>
                    <a:pt x="20237" y="19632"/>
                  </a:cubicBezTo>
                  <a:cubicBezTo>
                    <a:pt x="20271" y="19632"/>
                    <a:pt x="20310" y="19627"/>
                    <a:pt x="20352" y="19616"/>
                  </a:cubicBezTo>
                  <a:cubicBezTo>
                    <a:pt x="20363" y="19614"/>
                    <a:pt x="20373" y="19612"/>
                    <a:pt x="20383" y="19612"/>
                  </a:cubicBezTo>
                  <a:cubicBezTo>
                    <a:pt x="20497" y="19612"/>
                    <a:pt x="20559" y="19777"/>
                    <a:pt x="20636" y="19900"/>
                  </a:cubicBezTo>
                  <a:cubicBezTo>
                    <a:pt x="20664" y="19945"/>
                    <a:pt x="20736" y="19963"/>
                    <a:pt x="20820" y="19963"/>
                  </a:cubicBezTo>
                  <a:cubicBezTo>
                    <a:pt x="20989" y="19963"/>
                    <a:pt x="21204" y="19889"/>
                    <a:pt x="21204" y="19800"/>
                  </a:cubicBezTo>
                  <a:cubicBezTo>
                    <a:pt x="21204" y="19672"/>
                    <a:pt x="21312" y="19629"/>
                    <a:pt x="21478" y="19629"/>
                  </a:cubicBezTo>
                  <a:cubicBezTo>
                    <a:pt x="21507" y="19629"/>
                    <a:pt x="21539" y="19630"/>
                    <a:pt x="21572" y="19633"/>
                  </a:cubicBezTo>
                  <a:cubicBezTo>
                    <a:pt x="21789" y="19650"/>
                    <a:pt x="22090" y="19950"/>
                    <a:pt x="22190" y="19984"/>
                  </a:cubicBezTo>
                  <a:cubicBezTo>
                    <a:pt x="22208" y="19993"/>
                    <a:pt x="22229" y="19996"/>
                    <a:pt x="22253" y="19996"/>
                  </a:cubicBezTo>
                  <a:cubicBezTo>
                    <a:pt x="22365" y="19996"/>
                    <a:pt x="22534" y="19917"/>
                    <a:pt x="22658" y="19917"/>
                  </a:cubicBezTo>
                  <a:cubicBezTo>
                    <a:pt x="22791" y="19917"/>
                    <a:pt x="22992" y="19683"/>
                    <a:pt x="23075" y="19650"/>
                  </a:cubicBezTo>
                  <a:cubicBezTo>
                    <a:pt x="23083" y="19644"/>
                    <a:pt x="23092" y="19642"/>
                    <a:pt x="23101" y="19642"/>
                  </a:cubicBezTo>
                  <a:cubicBezTo>
                    <a:pt x="23164" y="19642"/>
                    <a:pt x="23266" y="19747"/>
                    <a:pt x="23367" y="19747"/>
                  </a:cubicBezTo>
                  <a:cubicBezTo>
                    <a:pt x="23387" y="19747"/>
                    <a:pt x="23407" y="19743"/>
                    <a:pt x="23426" y="19733"/>
                  </a:cubicBezTo>
                  <a:cubicBezTo>
                    <a:pt x="23518" y="19681"/>
                    <a:pt x="23621" y="19618"/>
                    <a:pt x="23701" y="19618"/>
                  </a:cubicBezTo>
                  <a:cubicBezTo>
                    <a:pt x="23723" y="19618"/>
                    <a:pt x="23743" y="19622"/>
                    <a:pt x="23760" y="19633"/>
                  </a:cubicBezTo>
                  <a:cubicBezTo>
                    <a:pt x="23844" y="19683"/>
                    <a:pt x="23577" y="19884"/>
                    <a:pt x="23644" y="20001"/>
                  </a:cubicBezTo>
                  <a:cubicBezTo>
                    <a:pt x="23677" y="20034"/>
                    <a:pt x="23677" y="20101"/>
                    <a:pt x="23660" y="20151"/>
                  </a:cubicBezTo>
                  <a:cubicBezTo>
                    <a:pt x="23644" y="20234"/>
                    <a:pt x="23610" y="20318"/>
                    <a:pt x="23660" y="20368"/>
                  </a:cubicBezTo>
                  <a:cubicBezTo>
                    <a:pt x="23710" y="20435"/>
                    <a:pt x="23644" y="20569"/>
                    <a:pt x="23627" y="20702"/>
                  </a:cubicBezTo>
                  <a:lnTo>
                    <a:pt x="23627" y="20769"/>
                  </a:lnTo>
                  <a:cubicBezTo>
                    <a:pt x="23627" y="20903"/>
                    <a:pt x="23410" y="21187"/>
                    <a:pt x="23293" y="21437"/>
                  </a:cubicBezTo>
                  <a:lnTo>
                    <a:pt x="23437" y="21510"/>
                  </a:lnTo>
                  <a:lnTo>
                    <a:pt x="23437" y="21510"/>
                  </a:lnTo>
                  <a:lnTo>
                    <a:pt x="23293" y="21454"/>
                  </a:lnTo>
                  <a:cubicBezTo>
                    <a:pt x="23259" y="21504"/>
                    <a:pt x="23226" y="21588"/>
                    <a:pt x="23226" y="21655"/>
                  </a:cubicBezTo>
                  <a:cubicBezTo>
                    <a:pt x="23142" y="21939"/>
                    <a:pt x="23025" y="22206"/>
                    <a:pt x="22858" y="22457"/>
                  </a:cubicBezTo>
                  <a:cubicBezTo>
                    <a:pt x="22841" y="22473"/>
                    <a:pt x="22825" y="22507"/>
                    <a:pt x="22808" y="22524"/>
                  </a:cubicBezTo>
                  <a:cubicBezTo>
                    <a:pt x="22800" y="22532"/>
                    <a:pt x="22787" y="22535"/>
                    <a:pt x="22771" y="22535"/>
                  </a:cubicBezTo>
                  <a:cubicBezTo>
                    <a:pt x="22708" y="22535"/>
                    <a:pt x="22591" y="22488"/>
                    <a:pt x="22466" y="22488"/>
                  </a:cubicBezTo>
                  <a:cubicBezTo>
                    <a:pt x="22424" y="22488"/>
                    <a:pt x="22382" y="22493"/>
                    <a:pt x="22340" y="22507"/>
                  </a:cubicBezTo>
                  <a:cubicBezTo>
                    <a:pt x="22299" y="22514"/>
                    <a:pt x="22258" y="22517"/>
                    <a:pt x="22218" y="22517"/>
                  </a:cubicBezTo>
                  <a:cubicBezTo>
                    <a:pt x="22059" y="22517"/>
                    <a:pt x="21905" y="22466"/>
                    <a:pt x="21772" y="22373"/>
                  </a:cubicBezTo>
                  <a:cubicBezTo>
                    <a:pt x="21719" y="22349"/>
                    <a:pt x="21641" y="22338"/>
                    <a:pt x="21552" y="22338"/>
                  </a:cubicBezTo>
                  <a:cubicBezTo>
                    <a:pt x="21277" y="22338"/>
                    <a:pt x="20896" y="22439"/>
                    <a:pt x="20820" y="22540"/>
                  </a:cubicBezTo>
                  <a:cubicBezTo>
                    <a:pt x="20774" y="22604"/>
                    <a:pt x="20690" y="22633"/>
                    <a:pt x="20590" y="22633"/>
                  </a:cubicBezTo>
                  <a:cubicBezTo>
                    <a:pt x="20506" y="22633"/>
                    <a:pt x="20410" y="22612"/>
                    <a:pt x="20318" y="22574"/>
                  </a:cubicBezTo>
                  <a:cubicBezTo>
                    <a:pt x="20051" y="22457"/>
                    <a:pt x="19784" y="22373"/>
                    <a:pt x="19483" y="22340"/>
                  </a:cubicBezTo>
                  <a:cubicBezTo>
                    <a:pt x="19149" y="22323"/>
                    <a:pt x="18865" y="22273"/>
                    <a:pt x="18815" y="22189"/>
                  </a:cubicBezTo>
                  <a:lnTo>
                    <a:pt x="18798" y="22173"/>
                  </a:lnTo>
                  <a:cubicBezTo>
                    <a:pt x="18765" y="22072"/>
                    <a:pt x="18581" y="22072"/>
                    <a:pt x="18197" y="22006"/>
                  </a:cubicBezTo>
                  <a:cubicBezTo>
                    <a:pt x="17796" y="21939"/>
                    <a:pt x="17946" y="21688"/>
                    <a:pt x="17495" y="21655"/>
                  </a:cubicBezTo>
                  <a:cubicBezTo>
                    <a:pt x="17485" y="21654"/>
                    <a:pt x="17475" y="21654"/>
                    <a:pt x="17464" y="21654"/>
                  </a:cubicBezTo>
                  <a:cubicBezTo>
                    <a:pt x="17035" y="21654"/>
                    <a:pt x="16509" y="21993"/>
                    <a:pt x="16492" y="22173"/>
                  </a:cubicBezTo>
                  <a:cubicBezTo>
                    <a:pt x="16492" y="22356"/>
                    <a:pt x="16709" y="22557"/>
                    <a:pt x="16559" y="22757"/>
                  </a:cubicBezTo>
                  <a:cubicBezTo>
                    <a:pt x="16467" y="22858"/>
                    <a:pt x="16342" y="22908"/>
                    <a:pt x="16214" y="22908"/>
                  </a:cubicBezTo>
                  <a:cubicBezTo>
                    <a:pt x="16087" y="22908"/>
                    <a:pt x="15958" y="22858"/>
                    <a:pt x="15857" y="22757"/>
                  </a:cubicBezTo>
                  <a:cubicBezTo>
                    <a:pt x="15654" y="22570"/>
                    <a:pt x="15377" y="22455"/>
                    <a:pt x="15082" y="22455"/>
                  </a:cubicBezTo>
                  <a:cubicBezTo>
                    <a:pt x="15062" y="22455"/>
                    <a:pt x="15042" y="22456"/>
                    <a:pt x="15022" y="22457"/>
                  </a:cubicBezTo>
                  <a:cubicBezTo>
                    <a:pt x="14755" y="22457"/>
                    <a:pt x="14571" y="22273"/>
                    <a:pt x="14587" y="22139"/>
                  </a:cubicBezTo>
                  <a:cubicBezTo>
                    <a:pt x="14604" y="21989"/>
                    <a:pt x="14521" y="21922"/>
                    <a:pt x="14287" y="21872"/>
                  </a:cubicBezTo>
                  <a:cubicBezTo>
                    <a:pt x="14102" y="21829"/>
                    <a:pt x="13930" y="21690"/>
                    <a:pt x="13636" y="21690"/>
                  </a:cubicBezTo>
                  <a:cubicBezTo>
                    <a:pt x="13584" y="21690"/>
                    <a:pt x="13528" y="21695"/>
                    <a:pt x="13468" y="21705"/>
                  </a:cubicBezTo>
                  <a:cubicBezTo>
                    <a:pt x="13426" y="21713"/>
                    <a:pt x="13382" y="21717"/>
                    <a:pt x="13338" y="21717"/>
                  </a:cubicBezTo>
                  <a:cubicBezTo>
                    <a:pt x="13204" y="21717"/>
                    <a:pt x="13063" y="21680"/>
                    <a:pt x="12950" y="21605"/>
                  </a:cubicBezTo>
                  <a:cubicBezTo>
                    <a:pt x="12850" y="21521"/>
                    <a:pt x="12783" y="21454"/>
                    <a:pt x="12783" y="21404"/>
                  </a:cubicBezTo>
                  <a:cubicBezTo>
                    <a:pt x="12783" y="21338"/>
                    <a:pt x="12709" y="21229"/>
                    <a:pt x="12645" y="21229"/>
                  </a:cubicBezTo>
                  <a:cubicBezTo>
                    <a:pt x="12629" y="21229"/>
                    <a:pt x="12613" y="21236"/>
                    <a:pt x="12599" y="21254"/>
                  </a:cubicBezTo>
                  <a:cubicBezTo>
                    <a:pt x="12580" y="21278"/>
                    <a:pt x="12544" y="21290"/>
                    <a:pt x="12504" y="21290"/>
                  </a:cubicBezTo>
                  <a:cubicBezTo>
                    <a:pt x="12404" y="21290"/>
                    <a:pt x="12272" y="21222"/>
                    <a:pt x="12248" y="21103"/>
                  </a:cubicBezTo>
                  <a:cubicBezTo>
                    <a:pt x="12215" y="20936"/>
                    <a:pt x="12415" y="20936"/>
                    <a:pt x="12599" y="20786"/>
                  </a:cubicBezTo>
                  <a:cubicBezTo>
                    <a:pt x="12800" y="20635"/>
                    <a:pt x="12800" y="20335"/>
                    <a:pt x="12599" y="20184"/>
                  </a:cubicBezTo>
                  <a:cubicBezTo>
                    <a:pt x="12399" y="20017"/>
                    <a:pt x="12549" y="19934"/>
                    <a:pt x="12683" y="19783"/>
                  </a:cubicBezTo>
                  <a:cubicBezTo>
                    <a:pt x="12784" y="19682"/>
                    <a:pt x="12741" y="19609"/>
                    <a:pt x="12686" y="19609"/>
                  </a:cubicBezTo>
                  <a:cubicBezTo>
                    <a:pt x="12668" y="19609"/>
                    <a:pt x="12649" y="19617"/>
                    <a:pt x="12633" y="19633"/>
                  </a:cubicBezTo>
                  <a:cubicBezTo>
                    <a:pt x="12597" y="19661"/>
                    <a:pt x="12555" y="19681"/>
                    <a:pt x="12518" y="19681"/>
                  </a:cubicBezTo>
                  <a:cubicBezTo>
                    <a:pt x="12468" y="19681"/>
                    <a:pt x="12425" y="19645"/>
                    <a:pt x="12415" y="19549"/>
                  </a:cubicBezTo>
                  <a:cubicBezTo>
                    <a:pt x="12406" y="19466"/>
                    <a:pt x="12268" y="19419"/>
                    <a:pt x="12119" y="19419"/>
                  </a:cubicBezTo>
                  <a:cubicBezTo>
                    <a:pt x="11999" y="19419"/>
                    <a:pt x="11871" y="19449"/>
                    <a:pt x="11797" y="19516"/>
                  </a:cubicBezTo>
                  <a:cubicBezTo>
                    <a:pt x="11730" y="19566"/>
                    <a:pt x="11630" y="19600"/>
                    <a:pt x="11546" y="19600"/>
                  </a:cubicBezTo>
                  <a:cubicBezTo>
                    <a:pt x="11413" y="19583"/>
                    <a:pt x="11262" y="19549"/>
                    <a:pt x="11129" y="19516"/>
                  </a:cubicBezTo>
                  <a:cubicBezTo>
                    <a:pt x="10978" y="19516"/>
                    <a:pt x="10828" y="19533"/>
                    <a:pt x="10678" y="19549"/>
                  </a:cubicBezTo>
                  <a:cubicBezTo>
                    <a:pt x="10556" y="19549"/>
                    <a:pt x="10291" y="19714"/>
                    <a:pt x="10133" y="19714"/>
                  </a:cubicBezTo>
                  <a:cubicBezTo>
                    <a:pt x="10096" y="19714"/>
                    <a:pt x="10065" y="19705"/>
                    <a:pt x="10043" y="19683"/>
                  </a:cubicBezTo>
                  <a:cubicBezTo>
                    <a:pt x="10017" y="19657"/>
                    <a:pt x="9935" y="19647"/>
                    <a:pt x="9821" y="19647"/>
                  </a:cubicBezTo>
                  <a:cubicBezTo>
                    <a:pt x="9423" y="19647"/>
                    <a:pt x="8628" y="19770"/>
                    <a:pt x="8355" y="19783"/>
                  </a:cubicBezTo>
                  <a:cubicBezTo>
                    <a:pt x="8004" y="19800"/>
                    <a:pt x="7871" y="20151"/>
                    <a:pt x="7653" y="20151"/>
                  </a:cubicBezTo>
                  <a:cubicBezTo>
                    <a:pt x="7386" y="20184"/>
                    <a:pt x="7135" y="20318"/>
                    <a:pt x="6952" y="20519"/>
                  </a:cubicBezTo>
                  <a:cubicBezTo>
                    <a:pt x="6918" y="20569"/>
                    <a:pt x="6851" y="20602"/>
                    <a:pt x="6785" y="20602"/>
                  </a:cubicBezTo>
                  <a:cubicBezTo>
                    <a:pt x="6617" y="20602"/>
                    <a:pt x="6434" y="20485"/>
                    <a:pt x="6267" y="20468"/>
                  </a:cubicBezTo>
                  <a:cubicBezTo>
                    <a:pt x="6136" y="20468"/>
                    <a:pt x="5963" y="20505"/>
                    <a:pt x="5807" y="20505"/>
                  </a:cubicBezTo>
                  <a:cubicBezTo>
                    <a:pt x="5684" y="20505"/>
                    <a:pt x="5572" y="20482"/>
                    <a:pt x="5498" y="20402"/>
                  </a:cubicBezTo>
                  <a:cubicBezTo>
                    <a:pt x="5373" y="20251"/>
                    <a:pt x="5266" y="20176"/>
                    <a:pt x="5171" y="20176"/>
                  </a:cubicBezTo>
                  <a:cubicBezTo>
                    <a:pt x="5140" y="20176"/>
                    <a:pt x="5110" y="20184"/>
                    <a:pt x="5080" y="20201"/>
                  </a:cubicBezTo>
                  <a:cubicBezTo>
                    <a:pt x="4947" y="20268"/>
                    <a:pt x="4713" y="20920"/>
                    <a:pt x="4579" y="21120"/>
                  </a:cubicBezTo>
                  <a:cubicBezTo>
                    <a:pt x="4412" y="21304"/>
                    <a:pt x="4161" y="21421"/>
                    <a:pt x="3894" y="21454"/>
                  </a:cubicBezTo>
                  <a:cubicBezTo>
                    <a:pt x="3727" y="21454"/>
                    <a:pt x="3693" y="21722"/>
                    <a:pt x="3560" y="21838"/>
                  </a:cubicBezTo>
                  <a:cubicBezTo>
                    <a:pt x="3426" y="21939"/>
                    <a:pt x="3476" y="22123"/>
                    <a:pt x="3309" y="22256"/>
                  </a:cubicBezTo>
                  <a:cubicBezTo>
                    <a:pt x="3142" y="22373"/>
                    <a:pt x="3226" y="22791"/>
                    <a:pt x="3309" y="22941"/>
                  </a:cubicBezTo>
                  <a:cubicBezTo>
                    <a:pt x="3393" y="23075"/>
                    <a:pt x="2992" y="23543"/>
                    <a:pt x="2774" y="23676"/>
                  </a:cubicBezTo>
                  <a:cubicBezTo>
                    <a:pt x="2541" y="23810"/>
                    <a:pt x="2474" y="24061"/>
                    <a:pt x="2123" y="24128"/>
                  </a:cubicBezTo>
                  <a:cubicBezTo>
                    <a:pt x="1989" y="24144"/>
                    <a:pt x="1872" y="24194"/>
                    <a:pt x="1789" y="24278"/>
                  </a:cubicBezTo>
                  <a:cubicBezTo>
                    <a:pt x="1672" y="24395"/>
                    <a:pt x="1588" y="24545"/>
                    <a:pt x="1538" y="24696"/>
                  </a:cubicBezTo>
                  <a:cubicBezTo>
                    <a:pt x="1455" y="24913"/>
                    <a:pt x="970" y="25230"/>
                    <a:pt x="937" y="25531"/>
                  </a:cubicBezTo>
                  <a:cubicBezTo>
                    <a:pt x="920" y="25815"/>
                    <a:pt x="452" y="26283"/>
                    <a:pt x="151" y="26935"/>
                  </a:cubicBezTo>
                  <a:cubicBezTo>
                    <a:pt x="84" y="27052"/>
                    <a:pt x="34" y="27202"/>
                    <a:pt x="18" y="27352"/>
                  </a:cubicBezTo>
                  <a:cubicBezTo>
                    <a:pt x="1" y="27636"/>
                    <a:pt x="168" y="27737"/>
                    <a:pt x="268" y="27854"/>
                  </a:cubicBezTo>
                  <a:cubicBezTo>
                    <a:pt x="419" y="28021"/>
                    <a:pt x="168" y="28288"/>
                    <a:pt x="368" y="28572"/>
                  </a:cubicBezTo>
                  <a:cubicBezTo>
                    <a:pt x="586" y="28873"/>
                    <a:pt x="318" y="29307"/>
                    <a:pt x="218" y="29458"/>
                  </a:cubicBezTo>
                  <a:cubicBezTo>
                    <a:pt x="201" y="29491"/>
                    <a:pt x="201" y="29524"/>
                    <a:pt x="185" y="29558"/>
                  </a:cubicBezTo>
                  <a:cubicBezTo>
                    <a:pt x="1505" y="31646"/>
                    <a:pt x="3226" y="33451"/>
                    <a:pt x="5231" y="34905"/>
                  </a:cubicBezTo>
                  <a:cubicBezTo>
                    <a:pt x="5331" y="34871"/>
                    <a:pt x="5448" y="34854"/>
                    <a:pt x="5565" y="34838"/>
                  </a:cubicBezTo>
                  <a:cubicBezTo>
                    <a:pt x="5678" y="34819"/>
                    <a:pt x="5790" y="34810"/>
                    <a:pt x="5902" y="34810"/>
                  </a:cubicBezTo>
                  <a:cubicBezTo>
                    <a:pt x="6089" y="34810"/>
                    <a:pt x="6273" y="34836"/>
                    <a:pt x="6450" y="34888"/>
                  </a:cubicBezTo>
                  <a:cubicBezTo>
                    <a:pt x="6617" y="34938"/>
                    <a:pt x="6751" y="34988"/>
                    <a:pt x="6785" y="35005"/>
                  </a:cubicBezTo>
                  <a:cubicBezTo>
                    <a:pt x="7085" y="34921"/>
                    <a:pt x="7369" y="34804"/>
                    <a:pt x="7653" y="34654"/>
                  </a:cubicBezTo>
                  <a:cubicBezTo>
                    <a:pt x="7837" y="34554"/>
                    <a:pt x="8038" y="34504"/>
                    <a:pt x="8171" y="34437"/>
                  </a:cubicBezTo>
                  <a:cubicBezTo>
                    <a:pt x="8205" y="34420"/>
                    <a:pt x="8238" y="34387"/>
                    <a:pt x="8272" y="34370"/>
                  </a:cubicBezTo>
                  <a:cubicBezTo>
                    <a:pt x="8338" y="34320"/>
                    <a:pt x="8422" y="34286"/>
                    <a:pt x="8522" y="34270"/>
                  </a:cubicBezTo>
                  <a:cubicBezTo>
                    <a:pt x="8622" y="34253"/>
                    <a:pt x="8723" y="34236"/>
                    <a:pt x="8823" y="34236"/>
                  </a:cubicBezTo>
                  <a:cubicBezTo>
                    <a:pt x="8928" y="34236"/>
                    <a:pt x="9002" y="34123"/>
                    <a:pt x="9070" y="34123"/>
                  </a:cubicBezTo>
                  <a:cubicBezTo>
                    <a:pt x="9088" y="34123"/>
                    <a:pt x="9106" y="34131"/>
                    <a:pt x="9124" y="34153"/>
                  </a:cubicBezTo>
                  <a:cubicBezTo>
                    <a:pt x="9207" y="34253"/>
                    <a:pt x="9592" y="34270"/>
                    <a:pt x="9792" y="34320"/>
                  </a:cubicBezTo>
                  <a:cubicBezTo>
                    <a:pt x="10009" y="34387"/>
                    <a:pt x="10160" y="34570"/>
                    <a:pt x="10210" y="34788"/>
                  </a:cubicBezTo>
                  <a:cubicBezTo>
                    <a:pt x="10260" y="34921"/>
                    <a:pt x="10343" y="35055"/>
                    <a:pt x="10477" y="35138"/>
                  </a:cubicBezTo>
                  <a:cubicBezTo>
                    <a:pt x="10491" y="35146"/>
                    <a:pt x="10509" y="35149"/>
                    <a:pt x="10528" y="35149"/>
                  </a:cubicBezTo>
                  <a:cubicBezTo>
                    <a:pt x="10646" y="35149"/>
                    <a:pt x="10845" y="35038"/>
                    <a:pt x="10945" y="35038"/>
                  </a:cubicBezTo>
                  <a:cubicBezTo>
                    <a:pt x="11045" y="35038"/>
                    <a:pt x="11463" y="35038"/>
                    <a:pt x="11530" y="34971"/>
                  </a:cubicBezTo>
                  <a:cubicBezTo>
                    <a:pt x="11546" y="34963"/>
                    <a:pt x="11559" y="34959"/>
                    <a:pt x="11572" y="34959"/>
                  </a:cubicBezTo>
                  <a:cubicBezTo>
                    <a:pt x="11584" y="34959"/>
                    <a:pt x="11597" y="34963"/>
                    <a:pt x="11613" y="34971"/>
                  </a:cubicBezTo>
                  <a:cubicBezTo>
                    <a:pt x="11680" y="35038"/>
                    <a:pt x="11747" y="35122"/>
                    <a:pt x="11797" y="35222"/>
                  </a:cubicBezTo>
                  <a:cubicBezTo>
                    <a:pt x="11833" y="35280"/>
                    <a:pt x="11888" y="35294"/>
                    <a:pt x="11946" y="35294"/>
                  </a:cubicBezTo>
                  <a:cubicBezTo>
                    <a:pt x="12000" y="35294"/>
                    <a:pt x="12056" y="35282"/>
                    <a:pt x="12101" y="35282"/>
                  </a:cubicBezTo>
                  <a:cubicBezTo>
                    <a:pt x="12119" y="35282"/>
                    <a:pt x="12135" y="35283"/>
                    <a:pt x="12148" y="35289"/>
                  </a:cubicBezTo>
                  <a:cubicBezTo>
                    <a:pt x="12232" y="35423"/>
                    <a:pt x="12282" y="35573"/>
                    <a:pt x="12265" y="35723"/>
                  </a:cubicBezTo>
                  <a:cubicBezTo>
                    <a:pt x="12248" y="35807"/>
                    <a:pt x="12131" y="36024"/>
                    <a:pt x="12181" y="36124"/>
                  </a:cubicBezTo>
                  <a:lnTo>
                    <a:pt x="12181" y="36141"/>
                  </a:lnTo>
                  <a:cubicBezTo>
                    <a:pt x="12265" y="36241"/>
                    <a:pt x="12198" y="36392"/>
                    <a:pt x="12081" y="36442"/>
                  </a:cubicBezTo>
                  <a:cubicBezTo>
                    <a:pt x="11931" y="36475"/>
                    <a:pt x="11948" y="36609"/>
                    <a:pt x="12064" y="36609"/>
                  </a:cubicBezTo>
                  <a:cubicBezTo>
                    <a:pt x="12131" y="36609"/>
                    <a:pt x="12115" y="36676"/>
                    <a:pt x="12081" y="36726"/>
                  </a:cubicBezTo>
                  <a:cubicBezTo>
                    <a:pt x="12048" y="36759"/>
                    <a:pt x="12031" y="36793"/>
                    <a:pt x="11998" y="36826"/>
                  </a:cubicBezTo>
                  <a:cubicBezTo>
                    <a:pt x="11931" y="36893"/>
                    <a:pt x="12131" y="36960"/>
                    <a:pt x="12165" y="37060"/>
                  </a:cubicBezTo>
                  <a:cubicBezTo>
                    <a:pt x="12198" y="37143"/>
                    <a:pt x="11914" y="37110"/>
                    <a:pt x="11931" y="37244"/>
                  </a:cubicBezTo>
                  <a:cubicBezTo>
                    <a:pt x="11914" y="37361"/>
                    <a:pt x="11847" y="37461"/>
                    <a:pt x="11747" y="37528"/>
                  </a:cubicBezTo>
                  <a:cubicBezTo>
                    <a:pt x="11663" y="37578"/>
                    <a:pt x="11948" y="37845"/>
                    <a:pt x="11964" y="37929"/>
                  </a:cubicBezTo>
                  <a:lnTo>
                    <a:pt x="11964" y="37962"/>
                  </a:lnTo>
                  <a:cubicBezTo>
                    <a:pt x="13430" y="38307"/>
                    <a:pt x="14927" y="38480"/>
                    <a:pt x="16423" y="38480"/>
                  </a:cubicBezTo>
                  <a:cubicBezTo>
                    <a:pt x="18186" y="38480"/>
                    <a:pt x="19947" y="38241"/>
                    <a:pt x="21655" y="37762"/>
                  </a:cubicBezTo>
                  <a:cubicBezTo>
                    <a:pt x="21672" y="37678"/>
                    <a:pt x="21689" y="37595"/>
                    <a:pt x="21722" y="37528"/>
                  </a:cubicBezTo>
                  <a:cubicBezTo>
                    <a:pt x="21806" y="37294"/>
                    <a:pt x="21939" y="37077"/>
                    <a:pt x="22073" y="37027"/>
                  </a:cubicBezTo>
                  <a:cubicBezTo>
                    <a:pt x="22163" y="37012"/>
                    <a:pt x="22253" y="37003"/>
                    <a:pt x="22343" y="37003"/>
                  </a:cubicBezTo>
                  <a:cubicBezTo>
                    <a:pt x="22454" y="37003"/>
                    <a:pt x="22564" y="37016"/>
                    <a:pt x="22674" y="37043"/>
                  </a:cubicBezTo>
                  <a:cubicBezTo>
                    <a:pt x="22841" y="37093"/>
                    <a:pt x="22975" y="37160"/>
                    <a:pt x="22958" y="37210"/>
                  </a:cubicBezTo>
                  <a:cubicBezTo>
                    <a:pt x="22942" y="37311"/>
                    <a:pt x="22691" y="37277"/>
                    <a:pt x="22658" y="37461"/>
                  </a:cubicBezTo>
                  <a:cubicBezTo>
                    <a:pt x="25582" y="36458"/>
                    <a:pt x="28222" y="34771"/>
                    <a:pt x="30360" y="32532"/>
                  </a:cubicBezTo>
                  <a:cubicBezTo>
                    <a:pt x="30410" y="32315"/>
                    <a:pt x="30461" y="32098"/>
                    <a:pt x="30494" y="31880"/>
                  </a:cubicBezTo>
                  <a:cubicBezTo>
                    <a:pt x="30504" y="31709"/>
                    <a:pt x="30423" y="31629"/>
                    <a:pt x="30339" y="31629"/>
                  </a:cubicBezTo>
                  <a:cubicBezTo>
                    <a:pt x="30283" y="31629"/>
                    <a:pt x="30226" y="31664"/>
                    <a:pt x="30193" y="31730"/>
                  </a:cubicBezTo>
                  <a:cubicBezTo>
                    <a:pt x="30126" y="31880"/>
                    <a:pt x="29558" y="31981"/>
                    <a:pt x="29191" y="31997"/>
                  </a:cubicBezTo>
                  <a:cubicBezTo>
                    <a:pt x="28823" y="31997"/>
                    <a:pt x="28606" y="32031"/>
                    <a:pt x="28472" y="32164"/>
                  </a:cubicBezTo>
                  <a:cubicBezTo>
                    <a:pt x="28428" y="32203"/>
                    <a:pt x="28361" y="32213"/>
                    <a:pt x="28287" y="32213"/>
                  </a:cubicBezTo>
                  <a:cubicBezTo>
                    <a:pt x="28220" y="32213"/>
                    <a:pt x="28148" y="32205"/>
                    <a:pt x="28081" y="32205"/>
                  </a:cubicBezTo>
                  <a:cubicBezTo>
                    <a:pt x="28001" y="32205"/>
                    <a:pt x="27930" y="32216"/>
                    <a:pt x="27887" y="32265"/>
                  </a:cubicBezTo>
                  <a:cubicBezTo>
                    <a:pt x="27825" y="32345"/>
                    <a:pt x="27657" y="32416"/>
                    <a:pt x="27492" y="32416"/>
                  </a:cubicBezTo>
                  <a:cubicBezTo>
                    <a:pt x="27348" y="32416"/>
                    <a:pt x="27206" y="32362"/>
                    <a:pt x="27136" y="32214"/>
                  </a:cubicBezTo>
                  <a:cubicBezTo>
                    <a:pt x="27085" y="32098"/>
                    <a:pt x="27002" y="32014"/>
                    <a:pt x="26902" y="31947"/>
                  </a:cubicBezTo>
                  <a:cubicBezTo>
                    <a:pt x="26801" y="31880"/>
                    <a:pt x="26701" y="31880"/>
                    <a:pt x="26668" y="31847"/>
                  </a:cubicBezTo>
                  <a:cubicBezTo>
                    <a:pt x="26634" y="31813"/>
                    <a:pt x="26801" y="31663"/>
                    <a:pt x="26918" y="31646"/>
                  </a:cubicBezTo>
                  <a:cubicBezTo>
                    <a:pt x="27052" y="31613"/>
                    <a:pt x="26985" y="31463"/>
                    <a:pt x="26885" y="31379"/>
                  </a:cubicBezTo>
                  <a:lnTo>
                    <a:pt x="26818" y="31312"/>
                  </a:lnTo>
                  <a:cubicBezTo>
                    <a:pt x="26651" y="31145"/>
                    <a:pt x="26484" y="30978"/>
                    <a:pt x="26350" y="30778"/>
                  </a:cubicBezTo>
                  <a:cubicBezTo>
                    <a:pt x="26183" y="30527"/>
                    <a:pt x="25916" y="30360"/>
                    <a:pt x="25632" y="30293"/>
                  </a:cubicBezTo>
                  <a:cubicBezTo>
                    <a:pt x="25465" y="30293"/>
                    <a:pt x="25448" y="30009"/>
                    <a:pt x="25348" y="30009"/>
                  </a:cubicBezTo>
                  <a:cubicBezTo>
                    <a:pt x="25248" y="29992"/>
                    <a:pt x="25014" y="29591"/>
                    <a:pt x="25014" y="29341"/>
                  </a:cubicBezTo>
                  <a:cubicBezTo>
                    <a:pt x="24980" y="29157"/>
                    <a:pt x="24897" y="28973"/>
                    <a:pt x="24763" y="28839"/>
                  </a:cubicBezTo>
                  <a:cubicBezTo>
                    <a:pt x="24679" y="28739"/>
                    <a:pt x="24579" y="28656"/>
                    <a:pt x="24479" y="28589"/>
                  </a:cubicBezTo>
                  <a:cubicBezTo>
                    <a:pt x="24312" y="28505"/>
                    <a:pt x="24212" y="28238"/>
                    <a:pt x="24212" y="27887"/>
                  </a:cubicBezTo>
                  <a:cubicBezTo>
                    <a:pt x="24212" y="27620"/>
                    <a:pt x="24178" y="27386"/>
                    <a:pt x="24111" y="27135"/>
                  </a:cubicBezTo>
                  <a:cubicBezTo>
                    <a:pt x="24045" y="26935"/>
                    <a:pt x="23911" y="26767"/>
                    <a:pt x="23727" y="26667"/>
                  </a:cubicBezTo>
                  <a:cubicBezTo>
                    <a:pt x="23593" y="26600"/>
                    <a:pt x="23493" y="26467"/>
                    <a:pt x="23476" y="26333"/>
                  </a:cubicBezTo>
                  <a:cubicBezTo>
                    <a:pt x="23460" y="26266"/>
                    <a:pt x="23460" y="26199"/>
                    <a:pt x="23476" y="26149"/>
                  </a:cubicBezTo>
                  <a:cubicBezTo>
                    <a:pt x="23510" y="25932"/>
                    <a:pt x="23359" y="25949"/>
                    <a:pt x="23259" y="25648"/>
                  </a:cubicBezTo>
                  <a:cubicBezTo>
                    <a:pt x="23159" y="25347"/>
                    <a:pt x="22791" y="24896"/>
                    <a:pt x="22775" y="24729"/>
                  </a:cubicBezTo>
                  <a:cubicBezTo>
                    <a:pt x="22775" y="24562"/>
                    <a:pt x="22557" y="24462"/>
                    <a:pt x="22574" y="24278"/>
                  </a:cubicBezTo>
                  <a:cubicBezTo>
                    <a:pt x="22591" y="24077"/>
                    <a:pt x="22474" y="24061"/>
                    <a:pt x="22273" y="23777"/>
                  </a:cubicBezTo>
                  <a:cubicBezTo>
                    <a:pt x="22056" y="23476"/>
                    <a:pt x="22006" y="22975"/>
                    <a:pt x="22056" y="22941"/>
                  </a:cubicBezTo>
                  <a:cubicBezTo>
                    <a:pt x="22057" y="22941"/>
                    <a:pt x="22058" y="22941"/>
                    <a:pt x="22059" y="22941"/>
                  </a:cubicBezTo>
                  <a:cubicBezTo>
                    <a:pt x="22113" y="22941"/>
                    <a:pt x="22291" y="23378"/>
                    <a:pt x="22357" y="23526"/>
                  </a:cubicBezTo>
                  <a:cubicBezTo>
                    <a:pt x="22424" y="23676"/>
                    <a:pt x="22658" y="24111"/>
                    <a:pt x="22808" y="24111"/>
                  </a:cubicBezTo>
                  <a:cubicBezTo>
                    <a:pt x="22971" y="24111"/>
                    <a:pt x="23023" y="23475"/>
                    <a:pt x="23072" y="23475"/>
                  </a:cubicBezTo>
                  <a:cubicBezTo>
                    <a:pt x="23073" y="23475"/>
                    <a:pt x="23074" y="23475"/>
                    <a:pt x="23075" y="23476"/>
                  </a:cubicBezTo>
                  <a:cubicBezTo>
                    <a:pt x="23092" y="23476"/>
                    <a:pt x="23092" y="23493"/>
                    <a:pt x="23092" y="23493"/>
                  </a:cubicBezTo>
                  <a:cubicBezTo>
                    <a:pt x="23126" y="23593"/>
                    <a:pt x="23075" y="23977"/>
                    <a:pt x="23176" y="24011"/>
                  </a:cubicBezTo>
                  <a:cubicBezTo>
                    <a:pt x="23259" y="24044"/>
                    <a:pt x="23326" y="24228"/>
                    <a:pt x="23543" y="24462"/>
                  </a:cubicBezTo>
                  <a:cubicBezTo>
                    <a:pt x="23744" y="24696"/>
                    <a:pt x="24178" y="25314"/>
                    <a:pt x="24195" y="25464"/>
                  </a:cubicBezTo>
                  <a:cubicBezTo>
                    <a:pt x="24212" y="25681"/>
                    <a:pt x="24345" y="25865"/>
                    <a:pt x="24529" y="25965"/>
                  </a:cubicBezTo>
                  <a:cubicBezTo>
                    <a:pt x="24796" y="26149"/>
                    <a:pt x="24796" y="26366"/>
                    <a:pt x="24947" y="26467"/>
                  </a:cubicBezTo>
                  <a:cubicBezTo>
                    <a:pt x="25080" y="26584"/>
                    <a:pt x="25047" y="26701"/>
                    <a:pt x="25047" y="26968"/>
                  </a:cubicBezTo>
                  <a:cubicBezTo>
                    <a:pt x="25047" y="27269"/>
                    <a:pt x="25181" y="27553"/>
                    <a:pt x="25415" y="27737"/>
                  </a:cubicBezTo>
                  <a:cubicBezTo>
                    <a:pt x="25665" y="27854"/>
                    <a:pt x="25849" y="28071"/>
                    <a:pt x="25933" y="28321"/>
                  </a:cubicBezTo>
                  <a:cubicBezTo>
                    <a:pt x="26033" y="28572"/>
                    <a:pt x="26166" y="28806"/>
                    <a:pt x="26350" y="29006"/>
                  </a:cubicBezTo>
                  <a:cubicBezTo>
                    <a:pt x="26517" y="29157"/>
                    <a:pt x="26417" y="29240"/>
                    <a:pt x="26517" y="29357"/>
                  </a:cubicBezTo>
                  <a:cubicBezTo>
                    <a:pt x="26568" y="29441"/>
                    <a:pt x="26618" y="29524"/>
                    <a:pt x="26651" y="29625"/>
                  </a:cubicBezTo>
                  <a:cubicBezTo>
                    <a:pt x="26701" y="29708"/>
                    <a:pt x="26718" y="29792"/>
                    <a:pt x="26701" y="29892"/>
                  </a:cubicBezTo>
                  <a:cubicBezTo>
                    <a:pt x="26651" y="30143"/>
                    <a:pt x="26701" y="30393"/>
                    <a:pt x="26835" y="30610"/>
                  </a:cubicBezTo>
                  <a:cubicBezTo>
                    <a:pt x="26969" y="30828"/>
                    <a:pt x="26918" y="31195"/>
                    <a:pt x="26985" y="31279"/>
                  </a:cubicBezTo>
                  <a:cubicBezTo>
                    <a:pt x="27009" y="31303"/>
                    <a:pt x="27092" y="31316"/>
                    <a:pt x="27199" y="31316"/>
                  </a:cubicBezTo>
                  <a:cubicBezTo>
                    <a:pt x="27389" y="31316"/>
                    <a:pt x="27654" y="31275"/>
                    <a:pt x="27804" y="31179"/>
                  </a:cubicBezTo>
                  <a:cubicBezTo>
                    <a:pt x="27971" y="31062"/>
                    <a:pt x="28172" y="30995"/>
                    <a:pt x="28389" y="30995"/>
                  </a:cubicBezTo>
                  <a:cubicBezTo>
                    <a:pt x="28573" y="30978"/>
                    <a:pt x="28740" y="30894"/>
                    <a:pt x="28873" y="30761"/>
                  </a:cubicBezTo>
                  <a:cubicBezTo>
                    <a:pt x="28919" y="30703"/>
                    <a:pt x="29061" y="30685"/>
                    <a:pt x="29183" y="30685"/>
                  </a:cubicBezTo>
                  <a:cubicBezTo>
                    <a:pt x="29238" y="30685"/>
                    <a:pt x="29288" y="30689"/>
                    <a:pt x="29324" y="30694"/>
                  </a:cubicBezTo>
                  <a:cubicBezTo>
                    <a:pt x="29425" y="30694"/>
                    <a:pt x="29542" y="30577"/>
                    <a:pt x="29675" y="30443"/>
                  </a:cubicBezTo>
                  <a:cubicBezTo>
                    <a:pt x="29792" y="30326"/>
                    <a:pt x="30193" y="30276"/>
                    <a:pt x="30628" y="30143"/>
                  </a:cubicBezTo>
                  <a:cubicBezTo>
                    <a:pt x="31045" y="30009"/>
                    <a:pt x="30962" y="29808"/>
                    <a:pt x="31062" y="29675"/>
                  </a:cubicBezTo>
                  <a:cubicBezTo>
                    <a:pt x="31162" y="29558"/>
                    <a:pt x="31263" y="29608"/>
                    <a:pt x="31446" y="29541"/>
                  </a:cubicBezTo>
                  <a:cubicBezTo>
                    <a:pt x="31480" y="29524"/>
                    <a:pt x="31513" y="29508"/>
                    <a:pt x="31563" y="29491"/>
                  </a:cubicBezTo>
                  <a:cubicBezTo>
                    <a:pt x="31814" y="29341"/>
                    <a:pt x="32098" y="29407"/>
                    <a:pt x="32282" y="29357"/>
                  </a:cubicBezTo>
                  <a:cubicBezTo>
                    <a:pt x="32482" y="29307"/>
                    <a:pt x="32282" y="29140"/>
                    <a:pt x="32466" y="29006"/>
                  </a:cubicBezTo>
                  <a:cubicBezTo>
                    <a:pt x="32538" y="28941"/>
                    <a:pt x="32624" y="28926"/>
                    <a:pt x="32704" y="28926"/>
                  </a:cubicBezTo>
                  <a:cubicBezTo>
                    <a:pt x="32770" y="28926"/>
                    <a:pt x="32833" y="28936"/>
                    <a:pt x="32882" y="28936"/>
                  </a:cubicBezTo>
                  <a:cubicBezTo>
                    <a:pt x="32910" y="28936"/>
                    <a:pt x="32933" y="28933"/>
                    <a:pt x="32950" y="28923"/>
                  </a:cubicBezTo>
                  <a:cubicBezTo>
                    <a:pt x="33034" y="28873"/>
                    <a:pt x="33101" y="28572"/>
                    <a:pt x="33251" y="28505"/>
                  </a:cubicBezTo>
                  <a:cubicBezTo>
                    <a:pt x="33268" y="28488"/>
                    <a:pt x="33301" y="28488"/>
                    <a:pt x="33318" y="28488"/>
                  </a:cubicBezTo>
                  <a:cubicBezTo>
                    <a:pt x="33401" y="28338"/>
                    <a:pt x="33468" y="28204"/>
                    <a:pt x="33535" y="28071"/>
                  </a:cubicBezTo>
                  <a:cubicBezTo>
                    <a:pt x="33568" y="27920"/>
                    <a:pt x="33602" y="27770"/>
                    <a:pt x="33685" y="27753"/>
                  </a:cubicBezTo>
                  <a:lnTo>
                    <a:pt x="33702" y="27753"/>
                  </a:lnTo>
                  <a:cubicBezTo>
                    <a:pt x="33886" y="27369"/>
                    <a:pt x="34070" y="26985"/>
                    <a:pt x="34220" y="26600"/>
                  </a:cubicBezTo>
                  <a:cubicBezTo>
                    <a:pt x="34153" y="26483"/>
                    <a:pt x="34070" y="26383"/>
                    <a:pt x="34020" y="26266"/>
                  </a:cubicBezTo>
                  <a:cubicBezTo>
                    <a:pt x="33969" y="26166"/>
                    <a:pt x="33568" y="26233"/>
                    <a:pt x="33268" y="25982"/>
                  </a:cubicBezTo>
                  <a:cubicBezTo>
                    <a:pt x="33134" y="25849"/>
                    <a:pt x="33050" y="25681"/>
                    <a:pt x="33017" y="25498"/>
                  </a:cubicBezTo>
                  <a:cubicBezTo>
                    <a:pt x="32950" y="25230"/>
                    <a:pt x="32950" y="24946"/>
                    <a:pt x="32900" y="24946"/>
                  </a:cubicBezTo>
                  <a:cubicBezTo>
                    <a:pt x="32817" y="24946"/>
                    <a:pt x="32482" y="25280"/>
                    <a:pt x="32349" y="25548"/>
                  </a:cubicBezTo>
                  <a:cubicBezTo>
                    <a:pt x="32201" y="25798"/>
                    <a:pt x="31924" y="25958"/>
                    <a:pt x="31620" y="25958"/>
                  </a:cubicBezTo>
                  <a:cubicBezTo>
                    <a:pt x="31580" y="25958"/>
                    <a:pt x="31538" y="25955"/>
                    <a:pt x="31497" y="25949"/>
                  </a:cubicBezTo>
                  <a:cubicBezTo>
                    <a:pt x="31450" y="25936"/>
                    <a:pt x="31402" y="25930"/>
                    <a:pt x="31354" y="25930"/>
                  </a:cubicBezTo>
                  <a:cubicBezTo>
                    <a:pt x="31215" y="25930"/>
                    <a:pt x="31078" y="25983"/>
                    <a:pt x="30979" y="26082"/>
                  </a:cubicBezTo>
                  <a:cubicBezTo>
                    <a:pt x="30969" y="26087"/>
                    <a:pt x="30959" y="26089"/>
                    <a:pt x="30949" y="26089"/>
                  </a:cubicBezTo>
                  <a:cubicBezTo>
                    <a:pt x="30926" y="26089"/>
                    <a:pt x="30902" y="26078"/>
                    <a:pt x="30878" y="26066"/>
                  </a:cubicBezTo>
                  <a:cubicBezTo>
                    <a:pt x="30795" y="25982"/>
                    <a:pt x="30728" y="25882"/>
                    <a:pt x="30695" y="25765"/>
                  </a:cubicBezTo>
                  <a:cubicBezTo>
                    <a:pt x="30678" y="25732"/>
                    <a:pt x="30678" y="25681"/>
                    <a:pt x="30695" y="25648"/>
                  </a:cubicBezTo>
                  <a:cubicBezTo>
                    <a:pt x="30795" y="25498"/>
                    <a:pt x="30845" y="25113"/>
                    <a:pt x="30644" y="25063"/>
                  </a:cubicBezTo>
                  <a:cubicBezTo>
                    <a:pt x="30633" y="25060"/>
                    <a:pt x="30622" y="25059"/>
                    <a:pt x="30612" y="25059"/>
                  </a:cubicBezTo>
                  <a:cubicBezTo>
                    <a:pt x="30447" y="25059"/>
                    <a:pt x="30344" y="25404"/>
                    <a:pt x="30344" y="25514"/>
                  </a:cubicBezTo>
                  <a:cubicBezTo>
                    <a:pt x="30344" y="25523"/>
                    <a:pt x="30344" y="25527"/>
                    <a:pt x="30339" y="25527"/>
                  </a:cubicBezTo>
                  <a:cubicBezTo>
                    <a:pt x="30335" y="25527"/>
                    <a:pt x="30327" y="25523"/>
                    <a:pt x="30310" y="25514"/>
                  </a:cubicBezTo>
                  <a:cubicBezTo>
                    <a:pt x="30227" y="25448"/>
                    <a:pt x="29993" y="25113"/>
                    <a:pt x="30076" y="25030"/>
                  </a:cubicBezTo>
                  <a:cubicBezTo>
                    <a:pt x="30160" y="24930"/>
                    <a:pt x="30026" y="24679"/>
                    <a:pt x="29859" y="24545"/>
                  </a:cubicBezTo>
                  <a:cubicBezTo>
                    <a:pt x="29709" y="24412"/>
                    <a:pt x="29425" y="24161"/>
                    <a:pt x="29408" y="24011"/>
                  </a:cubicBezTo>
                  <a:cubicBezTo>
                    <a:pt x="29391" y="23944"/>
                    <a:pt x="29375" y="23877"/>
                    <a:pt x="29358" y="23810"/>
                  </a:cubicBezTo>
                  <a:cubicBezTo>
                    <a:pt x="29274" y="23626"/>
                    <a:pt x="29207" y="23442"/>
                    <a:pt x="29141" y="23242"/>
                  </a:cubicBezTo>
                  <a:cubicBezTo>
                    <a:pt x="29141" y="23209"/>
                    <a:pt x="29157" y="23192"/>
                    <a:pt x="29191" y="23175"/>
                  </a:cubicBezTo>
                  <a:cubicBezTo>
                    <a:pt x="29241" y="23125"/>
                    <a:pt x="29308" y="23092"/>
                    <a:pt x="29375" y="23058"/>
                  </a:cubicBezTo>
                  <a:cubicBezTo>
                    <a:pt x="29408" y="23058"/>
                    <a:pt x="29458" y="23041"/>
                    <a:pt x="29492" y="23041"/>
                  </a:cubicBezTo>
                  <a:cubicBezTo>
                    <a:pt x="29581" y="23041"/>
                    <a:pt x="29602" y="22964"/>
                    <a:pt x="29644" y="22964"/>
                  </a:cubicBezTo>
                  <a:cubicBezTo>
                    <a:pt x="29657" y="22964"/>
                    <a:pt x="29672" y="22971"/>
                    <a:pt x="29692" y="22991"/>
                  </a:cubicBezTo>
                  <a:cubicBezTo>
                    <a:pt x="29724" y="23018"/>
                    <a:pt x="29760" y="23028"/>
                    <a:pt x="29797" y="23028"/>
                  </a:cubicBezTo>
                  <a:cubicBezTo>
                    <a:pt x="29873" y="23028"/>
                    <a:pt x="29953" y="22986"/>
                    <a:pt x="30009" y="22975"/>
                  </a:cubicBezTo>
                  <a:cubicBezTo>
                    <a:pt x="30011" y="22974"/>
                    <a:pt x="30013" y="22974"/>
                    <a:pt x="30015" y="22974"/>
                  </a:cubicBezTo>
                  <a:cubicBezTo>
                    <a:pt x="30118" y="22974"/>
                    <a:pt x="30362" y="23463"/>
                    <a:pt x="30477" y="23676"/>
                  </a:cubicBezTo>
                  <a:cubicBezTo>
                    <a:pt x="30578" y="23910"/>
                    <a:pt x="30578" y="23994"/>
                    <a:pt x="30728" y="24094"/>
                  </a:cubicBezTo>
                  <a:cubicBezTo>
                    <a:pt x="30878" y="24211"/>
                    <a:pt x="31062" y="24144"/>
                    <a:pt x="31279" y="24378"/>
                  </a:cubicBezTo>
                  <a:cubicBezTo>
                    <a:pt x="31497" y="24595"/>
                    <a:pt x="32065" y="24746"/>
                    <a:pt x="32299" y="24762"/>
                  </a:cubicBezTo>
                  <a:cubicBezTo>
                    <a:pt x="32306" y="24763"/>
                    <a:pt x="32313" y="24763"/>
                    <a:pt x="32320" y="24763"/>
                  </a:cubicBezTo>
                  <a:cubicBezTo>
                    <a:pt x="32524" y="24763"/>
                    <a:pt x="32693" y="24556"/>
                    <a:pt x="32955" y="24556"/>
                  </a:cubicBezTo>
                  <a:cubicBezTo>
                    <a:pt x="32980" y="24556"/>
                    <a:pt x="33006" y="24558"/>
                    <a:pt x="33034" y="24562"/>
                  </a:cubicBezTo>
                  <a:cubicBezTo>
                    <a:pt x="33334" y="24612"/>
                    <a:pt x="33268" y="25013"/>
                    <a:pt x="33368" y="25147"/>
                  </a:cubicBezTo>
                  <a:cubicBezTo>
                    <a:pt x="33468" y="25264"/>
                    <a:pt x="34237" y="25347"/>
                    <a:pt x="34688" y="25397"/>
                  </a:cubicBezTo>
                  <a:cubicBezTo>
                    <a:pt x="35857" y="21889"/>
                    <a:pt x="36008" y="18112"/>
                    <a:pt x="35106" y="14520"/>
                  </a:cubicBezTo>
                  <a:cubicBezTo>
                    <a:pt x="34938" y="14487"/>
                    <a:pt x="34721" y="14420"/>
                    <a:pt x="34705" y="14353"/>
                  </a:cubicBezTo>
                  <a:cubicBezTo>
                    <a:pt x="34688" y="14320"/>
                    <a:pt x="34730" y="14307"/>
                    <a:pt x="34799" y="14307"/>
                  </a:cubicBezTo>
                  <a:cubicBezTo>
                    <a:pt x="34867" y="14307"/>
                    <a:pt x="34964" y="14320"/>
                    <a:pt x="35055" y="14336"/>
                  </a:cubicBezTo>
                  <a:cubicBezTo>
                    <a:pt x="33702" y="9224"/>
                    <a:pt x="30310" y="4896"/>
                    <a:pt x="25665" y="2356"/>
                  </a:cubicBezTo>
                  <a:lnTo>
                    <a:pt x="25665" y="2356"/>
                  </a:lnTo>
                  <a:cubicBezTo>
                    <a:pt x="25799" y="2490"/>
                    <a:pt x="25816" y="2590"/>
                    <a:pt x="25816" y="2657"/>
                  </a:cubicBezTo>
                  <a:cubicBezTo>
                    <a:pt x="25808" y="2693"/>
                    <a:pt x="25720" y="2711"/>
                    <a:pt x="25615" y="2711"/>
                  </a:cubicBezTo>
                  <a:cubicBezTo>
                    <a:pt x="25478" y="2711"/>
                    <a:pt x="25312" y="2681"/>
                    <a:pt x="25264" y="2624"/>
                  </a:cubicBezTo>
                  <a:cubicBezTo>
                    <a:pt x="25153" y="2554"/>
                    <a:pt x="25018" y="2519"/>
                    <a:pt x="24889" y="2519"/>
                  </a:cubicBezTo>
                  <a:cubicBezTo>
                    <a:pt x="24864" y="2519"/>
                    <a:pt x="24838" y="2521"/>
                    <a:pt x="24813" y="2523"/>
                  </a:cubicBezTo>
                  <a:cubicBezTo>
                    <a:pt x="24811" y="2524"/>
                    <a:pt x="24808" y="2524"/>
                    <a:pt x="24805" y="2524"/>
                  </a:cubicBezTo>
                  <a:cubicBezTo>
                    <a:pt x="24698" y="2524"/>
                    <a:pt x="24425" y="2223"/>
                    <a:pt x="24295" y="2223"/>
                  </a:cubicBezTo>
                  <a:cubicBezTo>
                    <a:pt x="24289" y="2222"/>
                    <a:pt x="24284" y="2222"/>
                    <a:pt x="24278" y="2222"/>
                  </a:cubicBezTo>
                  <a:cubicBezTo>
                    <a:pt x="24153" y="2222"/>
                    <a:pt x="24060" y="2393"/>
                    <a:pt x="24028" y="2473"/>
                  </a:cubicBezTo>
                  <a:cubicBezTo>
                    <a:pt x="23978" y="2557"/>
                    <a:pt x="24095" y="2590"/>
                    <a:pt x="24161" y="2724"/>
                  </a:cubicBezTo>
                  <a:cubicBezTo>
                    <a:pt x="24228" y="2874"/>
                    <a:pt x="24462" y="2891"/>
                    <a:pt x="24596" y="2891"/>
                  </a:cubicBezTo>
                  <a:cubicBezTo>
                    <a:pt x="24713" y="2891"/>
                    <a:pt x="24679" y="3075"/>
                    <a:pt x="24629" y="3158"/>
                  </a:cubicBezTo>
                  <a:cubicBezTo>
                    <a:pt x="24608" y="3212"/>
                    <a:pt x="24505" y="3251"/>
                    <a:pt x="24416" y="3251"/>
                  </a:cubicBezTo>
                  <a:cubicBezTo>
                    <a:pt x="24365" y="3251"/>
                    <a:pt x="24319" y="3239"/>
                    <a:pt x="24295" y="3208"/>
                  </a:cubicBezTo>
                  <a:cubicBezTo>
                    <a:pt x="24228" y="3125"/>
                    <a:pt x="23944" y="3208"/>
                    <a:pt x="23944" y="3108"/>
                  </a:cubicBezTo>
                  <a:cubicBezTo>
                    <a:pt x="23886" y="2963"/>
                    <a:pt x="23739" y="2868"/>
                    <a:pt x="23592" y="2868"/>
                  </a:cubicBezTo>
                  <a:cubicBezTo>
                    <a:pt x="23570" y="2868"/>
                    <a:pt x="23548" y="2870"/>
                    <a:pt x="23527" y="2874"/>
                  </a:cubicBezTo>
                  <a:cubicBezTo>
                    <a:pt x="23504" y="2878"/>
                    <a:pt x="23483" y="2879"/>
                    <a:pt x="23464" y="2879"/>
                  </a:cubicBezTo>
                  <a:cubicBezTo>
                    <a:pt x="23303" y="2879"/>
                    <a:pt x="23278" y="2757"/>
                    <a:pt x="23293" y="2607"/>
                  </a:cubicBezTo>
                  <a:cubicBezTo>
                    <a:pt x="23309" y="2457"/>
                    <a:pt x="23176" y="2356"/>
                    <a:pt x="23192" y="2290"/>
                  </a:cubicBezTo>
                  <a:cubicBezTo>
                    <a:pt x="23192" y="2206"/>
                    <a:pt x="23092" y="2072"/>
                    <a:pt x="23192" y="1989"/>
                  </a:cubicBezTo>
                  <a:cubicBezTo>
                    <a:pt x="23309" y="1922"/>
                    <a:pt x="23226" y="1805"/>
                    <a:pt x="23226" y="1705"/>
                  </a:cubicBezTo>
                  <a:cubicBezTo>
                    <a:pt x="23242" y="1604"/>
                    <a:pt x="23059" y="1454"/>
                    <a:pt x="22892" y="1454"/>
                  </a:cubicBezTo>
                  <a:cubicBezTo>
                    <a:pt x="22725" y="1454"/>
                    <a:pt x="22758" y="1287"/>
                    <a:pt x="22608" y="1254"/>
                  </a:cubicBezTo>
                  <a:cubicBezTo>
                    <a:pt x="22424" y="1187"/>
                    <a:pt x="22273" y="1053"/>
                    <a:pt x="22173" y="886"/>
                  </a:cubicBezTo>
                  <a:lnTo>
                    <a:pt x="22173" y="869"/>
                  </a:lnTo>
                  <a:cubicBezTo>
                    <a:pt x="20318" y="301"/>
                    <a:pt x="18397" y="0"/>
                    <a:pt x="164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0"/>
            <p:cNvSpPr/>
            <p:nvPr/>
          </p:nvSpPr>
          <p:spPr>
            <a:xfrm>
              <a:off x="1607375" y="2084425"/>
              <a:ext cx="20950" cy="29875"/>
            </a:xfrm>
            <a:custGeom>
              <a:rect b="b" l="l" r="r" t="t"/>
              <a:pathLst>
                <a:path extrusionOk="0" h="1195" w="838">
                  <a:moveTo>
                    <a:pt x="558" y="1"/>
                  </a:moveTo>
                  <a:cubicBezTo>
                    <a:pt x="495" y="1"/>
                    <a:pt x="432" y="18"/>
                    <a:pt x="385" y="54"/>
                  </a:cubicBezTo>
                  <a:cubicBezTo>
                    <a:pt x="332" y="101"/>
                    <a:pt x="283" y="113"/>
                    <a:pt x="239" y="113"/>
                  </a:cubicBezTo>
                  <a:cubicBezTo>
                    <a:pt x="195" y="113"/>
                    <a:pt x="155" y="101"/>
                    <a:pt x="121" y="101"/>
                  </a:cubicBezTo>
                  <a:cubicBezTo>
                    <a:pt x="94" y="101"/>
                    <a:pt x="70" y="109"/>
                    <a:pt x="51" y="138"/>
                  </a:cubicBezTo>
                  <a:cubicBezTo>
                    <a:pt x="1" y="238"/>
                    <a:pt x="285" y="455"/>
                    <a:pt x="235" y="722"/>
                  </a:cubicBezTo>
                  <a:cubicBezTo>
                    <a:pt x="179" y="930"/>
                    <a:pt x="238" y="1194"/>
                    <a:pt x="346" y="1194"/>
                  </a:cubicBezTo>
                  <a:cubicBezTo>
                    <a:pt x="368" y="1194"/>
                    <a:pt x="392" y="1183"/>
                    <a:pt x="418" y="1157"/>
                  </a:cubicBezTo>
                  <a:cubicBezTo>
                    <a:pt x="569" y="990"/>
                    <a:pt x="636" y="1073"/>
                    <a:pt x="719" y="956"/>
                  </a:cubicBezTo>
                  <a:cubicBezTo>
                    <a:pt x="819" y="839"/>
                    <a:pt x="736" y="422"/>
                    <a:pt x="803" y="221"/>
                  </a:cubicBezTo>
                  <a:cubicBezTo>
                    <a:pt x="837" y="83"/>
                    <a:pt x="698" y="1"/>
                    <a:pt x="558"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0"/>
            <p:cNvSpPr/>
            <p:nvPr/>
          </p:nvSpPr>
          <p:spPr>
            <a:xfrm>
              <a:off x="1657675" y="2123050"/>
              <a:ext cx="33150" cy="19550"/>
            </a:xfrm>
            <a:custGeom>
              <a:rect b="b" l="l" r="r" t="t"/>
              <a:pathLst>
                <a:path extrusionOk="0" h="782" w="1326">
                  <a:moveTo>
                    <a:pt x="1157" y="0"/>
                  </a:moveTo>
                  <a:cubicBezTo>
                    <a:pt x="1102" y="0"/>
                    <a:pt x="1032" y="8"/>
                    <a:pt x="946" y="29"/>
                  </a:cubicBezTo>
                  <a:cubicBezTo>
                    <a:pt x="796" y="58"/>
                    <a:pt x="694" y="80"/>
                    <a:pt x="606" y="80"/>
                  </a:cubicBezTo>
                  <a:cubicBezTo>
                    <a:pt x="537" y="80"/>
                    <a:pt x="478" y="66"/>
                    <a:pt x="411" y="29"/>
                  </a:cubicBezTo>
                  <a:cubicBezTo>
                    <a:pt x="378" y="13"/>
                    <a:pt x="341" y="5"/>
                    <a:pt x="303" y="5"/>
                  </a:cubicBezTo>
                  <a:cubicBezTo>
                    <a:pt x="155" y="5"/>
                    <a:pt x="0" y="120"/>
                    <a:pt x="27" y="213"/>
                  </a:cubicBezTo>
                  <a:cubicBezTo>
                    <a:pt x="61" y="280"/>
                    <a:pt x="161" y="380"/>
                    <a:pt x="495" y="464"/>
                  </a:cubicBezTo>
                  <a:cubicBezTo>
                    <a:pt x="829" y="547"/>
                    <a:pt x="863" y="765"/>
                    <a:pt x="996" y="781"/>
                  </a:cubicBezTo>
                  <a:cubicBezTo>
                    <a:pt x="1147" y="781"/>
                    <a:pt x="1163" y="648"/>
                    <a:pt x="1130" y="464"/>
                  </a:cubicBezTo>
                  <a:cubicBezTo>
                    <a:pt x="1096" y="297"/>
                    <a:pt x="1297" y="80"/>
                    <a:pt x="1314" y="46"/>
                  </a:cubicBezTo>
                  <a:cubicBezTo>
                    <a:pt x="1325" y="35"/>
                    <a:pt x="1275" y="0"/>
                    <a:pt x="11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80"/>
          <p:cNvGrpSpPr/>
          <p:nvPr/>
        </p:nvGrpSpPr>
        <p:grpSpPr>
          <a:xfrm>
            <a:off x="6146669" y="1359469"/>
            <a:ext cx="1432629" cy="1298254"/>
            <a:chOff x="5055600" y="1626900"/>
            <a:chExt cx="1195950" cy="1083775"/>
          </a:xfrm>
        </p:grpSpPr>
        <p:sp>
          <p:nvSpPr>
            <p:cNvPr id="1606" name="Google Shape;1606;p80"/>
            <p:cNvSpPr/>
            <p:nvPr/>
          </p:nvSpPr>
          <p:spPr>
            <a:xfrm>
              <a:off x="5055600" y="1626900"/>
              <a:ext cx="1008825" cy="961950"/>
            </a:xfrm>
            <a:custGeom>
              <a:rect b="b" l="l" r="r" t="t"/>
              <a:pathLst>
                <a:path extrusionOk="0" h="38478" w="40353">
                  <a:moveTo>
                    <a:pt x="20751" y="1"/>
                  </a:moveTo>
                  <a:cubicBezTo>
                    <a:pt x="20425" y="1"/>
                    <a:pt x="20097" y="9"/>
                    <a:pt x="19767" y="26"/>
                  </a:cubicBezTo>
                  <a:cubicBezTo>
                    <a:pt x="11998" y="410"/>
                    <a:pt x="5231" y="5439"/>
                    <a:pt x="2608" y="12774"/>
                  </a:cubicBezTo>
                  <a:cubicBezTo>
                    <a:pt x="1" y="20109"/>
                    <a:pt x="2056" y="28297"/>
                    <a:pt x="7837" y="33510"/>
                  </a:cubicBezTo>
                  <a:cubicBezTo>
                    <a:pt x="11445" y="36772"/>
                    <a:pt x="16067" y="38477"/>
                    <a:pt x="20745" y="38477"/>
                  </a:cubicBezTo>
                  <a:cubicBezTo>
                    <a:pt x="23542" y="38477"/>
                    <a:pt x="26358" y="37868"/>
                    <a:pt x="28990" y="36617"/>
                  </a:cubicBezTo>
                  <a:cubicBezTo>
                    <a:pt x="36008" y="33292"/>
                    <a:pt x="40352" y="26041"/>
                    <a:pt x="39951" y="18271"/>
                  </a:cubicBezTo>
                  <a:cubicBezTo>
                    <a:pt x="39433" y="7991"/>
                    <a:pt x="30930" y="1"/>
                    <a:pt x="20751"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0"/>
            <p:cNvSpPr/>
            <p:nvPr/>
          </p:nvSpPr>
          <p:spPr>
            <a:xfrm>
              <a:off x="5304150" y="1864375"/>
              <a:ext cx="149150" cy="86075"/>
            </a:xfrm>
            <a:custGeom>
              <a:rect b="b" l="l" r="r" t="t"/>
              <a:pathLst>
                <a:path extrusionOk="0" h="3443" w="5966">
                  <a:moveTo>
                    <a:pt x="4194" y="3442"/>
                  </a:moveTo>
                  <a:lnTo>
                    <a:pt x="1" y="1538"/>
                  </a:lnTo>
                  <a:lnTo>
                    <a:pt x="1" y="1538"/>
                  </a:lnTo>
                  <a:cubicBezTo>
                    <a:pt x="1" y="1538"/>
                    <a:pt x="2039" y="0"/>
                    <a:pt x="4746" y="51"/>
                  </a:cubicBezTo>
                  <a:cubicBezTo>
                    <a:pt x="5531" y="919"/>
                    <a:pt x="5966" y="2056"/>
                    <a:pt x="5915" y="3225"/>
                  </a:cubicBezTo>
                  <a:cubicBezTo>
                    <a:pt x="5915" y="3225"/>
                    <a:pt x="5464" y="3325"/>
                    <a:pt x="4194" y="34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0"/>
            <p:cNvSpPr/>
            <p:nvPr/>
          </p:nvSpPr>
          <p:spPr>
            <a:xfrm>
              <a:off x="5335900" y="1894025"/>
              <a:ext cx="107375" cy="52675"/>
            </a:xfrm>
            <a:custGeom>
              <a:rect b="b" l="l" r="r" t="t"/>
              <a:pathLst>
                <a:path extrusionOk="0" h="2107" w="4295">
                  <a:moveTo>
                    <a:pt x="3827" y="1"/>
                  </a:moveTo>
                  <a:cubicBezTo>
                    <a:pt x="3827" y="1"/>
                    <a:pt x="1371" y="385"/>
                    <a:pt x="0" y="1037"/>
                  </a:cubicBezTo>
                  <a:lnTo>
                    <a:pt x="3392" y="2106"/>
                  </a:lnTo>
                  <a:lnTo>
                    <a:pt x="4295" y="1755"/>
                  </a:lnTo>
                  <a:cubicBezTo>
                    <a:pt x="4244" y="1154"/>
                    <a:pt x="4077" y="552"/>
                    <a:pt x="382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0"/>
            <p:cNvSpPr/>
            <p:nvPr/>
          </p:nvSpPr>
          <p:spPr>
            <a:xfrm>
              <a:off x="5489200" y="1936225"/>
              <a:ext cx="148725" cy="79800"/>
            </a:xfrm>
            <a:custGeom>
              <a:rect b="b" l="l" r="r" t="t"/>
              <a:pathLst>
                <a:path extrusionOk="0" h="3192" w="5949">
                  <a:moveTo>
                    <a:pt x="0" y="1538"/>
                  </a:moveTo>
                  <a:cubicBezTo>
                    <a:pt x="0" y="1538"/>
                    <a:pt x="2056" y="0"/>
                    <a:pt x="4746" y="50"/>
                  </a:cubicBezTo>
                  <a:cubicBezTo>
                    <a:pt x="4746" y="50"/>
                    <a:pt x="5949" y="969"/>
                    <a:pt x="5899" y="2958"/>
                  </a:cubicBezTo>
                  <a:lnTo>
                    <a:pt x="4228" y="319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0"/>
            <p:cNvSpPr/>
            <p:nvPr/>
          </p:nvSpPr>
          <p:spPr>
            <a:xfrm>
              <a:off x="5521375" y="1965450"/>
              <a:ext cx="108625" cy="45150"/>
            </a:xfrm>
            <a:custGeom>
              <a:rect b="b" l="l" r="r" t="t"/>
              <a:pathLst>
                <a:path extrusionOk="0" h="1806" w="4345">
                  <a:moveTo>
                    <a:pt x="3943" y="1"/>
                  </a:moveTo>
                  <a:cubicBezTo>
                    <a:pt x="3943" y="1"/>
                    <a:pt x="1353" y="419"/>
                    <a:pt x="0" y="1054"/>
                  </a:cubicBezTo>
                  <a:lnTo>
                    <a:pt x="3492" y="1805"/>
                  </a:lnTo>
                  <a:lnTo>
                    <a:pt x="4344" y="1505"/>
                  </a:lnTo>
                  <a:cubicBezTo>
                    <a:pt x="4311" y="987"/>
                    <a:pt x="4177" y="469"/>
                    <a:pt x="3943"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0"/>
            <p:cNvSpPr/>
            <p:nvPr/>
          </p:nvSpPr>
          <p:spPr>
            <a:xfrm>
              <a:off x="5115775" y="1859775"/>
              <a:ext cx="483725" cy="241875"/>
            </a:xfrm>
            <a:custGeom>
              <a:rect b="b" l="l" r="r" t="t"/>
              <a:pathLst>
                <a:path extrusionOk="0" h="9675" w="19349">
                  <a:moveTo>
                    <a:pt x="1838" y="1"/>
                  </a:moveTo>
                  <a:cubicBezTo>
                    <a:pt x="1069" y="1271"/>
                    <a:pt x="451" y="2624"/>
                    <a:pt x="0" y="4044"/>
                  </a:cubicBezTo>
                  <a:lnTo>
                    <a:pt x="9541" y="9675"/>
                  </a:lnTo>
                  <a:cubicBezTo>
                    <a:pt x="13501" y="8221"/>
                    <a:pt x="15840" y="6901"/>
                    <a:pt x="19349" y="5615"/>
                  </a:cubicBezTo>
                  <a:cubicBezTo>
                    <a:pt x="18229" y="4946"/>
                    <a:pt x="8070" y="1722"/>
                    <a:pt x="1838"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0"/>
            <p:cNvSpPr/>
            <p:nvPr/>
          </p:nvSpPr>
          <p:spPr>
            <a:xfrm>
              <a:off x="5517600" y="2327200"/>
              <a:ext cx="194275" cy="130350"/>
            </a:xfrm>
            <a:custGeom>
              <a:rect b="b" l="l" r="r" t="t"/>
              <a:pathLst>
                <a:path extrusionOk="0" h="5214" w="7771">
                  <a:moveTo>
                    <a:pt x="1" y="4846"/>
                  </a:moveTo>
                  <a:cubicBezTo>
                    <a:pt x="853" y="5113"/>
                    <a:pt x="1738" y="5214"/>
                    <a:pt x="2641" y="5147"/>
                  </a:cubicBezTo>
                  <a:cubicBezTo>
                    <a:pt x="2641" y="5147"/>
                    <a:pt x="5899" y="4579"/>
                    <a:pt x="7419" y="3526"/>
                  </a:cubicBezTo>
                  <a:cubicBezTo>
                    <a:pt x="7419" y="3526"/>
                    <a:pt x="7770" y="1153"/>
                    <a:pt x="6617" y="1"/>
                  </a:cubicBezTo>
                  <a:cubicBezTo>
                    <a:pt x="6617" y="1"/>
                    <a:pt x="5230" y="84"/>
                    <a:pt x="3058" y="9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0"/>
            <p:cNvSpPr/>
            <p:nvPr/>
          </p:nvSpPr>
          <p:spPr>
            <a:xfrm>
              <a:off x="5543075" y="2365225"/>
              <a:ext cx="153750" cy="82900"/>
            </a:xfrm>
            <a:custGeom>
              <a:rect b="b" l="l" r="r" t="t"/>
              <a:pathLst>
                <a:path extrusionOk="0" h="3316" w="6150">
                  <a:moveTo>
                    <a:pt x="5832" y="0"/>
                  </a:moveTo>
                  <a:cubicBezTo>
                    <a:pt x="5832" y="0"/>
                    <a:pt x="1922" y="902"/>
                    <a:pt x="469" y="1153"/>
                  </a:cubicBezTo>
                  <a:lnTo>
                    <a:pt x="1" y="3208"/>
                  </a:lnTo>
                  <a:cubicBezTo>
                    <a:pt x="1" y="3208"/>
                    <a:pt x="488" y="3315"/>
                    <a:pt x="1015" y="3315"/>
                  </a:cubicBezTo>
                  <a:cubicBezTo>
                    <a:pt x="1238" y="3315"/>
                    <a:pt x="1468" y="3296"/>
                    <a:pt x="1672" y="3241"/>
                  </a:cubicBezTo>
                  <a:cubicBezTo>
                    <a:pt x="2357" y="3058"/>
                    <a:pt x="4529" y="2573"/>
                    <a:pt x="6083" y="1704"/>
                  </a:cubicBezTo>
                  <a:cubicBezTo>
                    <a:pt x="6150" y="1136"/>
                    <a:pt x="6049" y="535"/>
                    <a:pt x="5832"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0"/>
            <p:cNvSpPr/>
            <p:nvPr/>
          </p:nvSpPr>
          <p:spPr>
            <a:xfrm>
              <a:off x="5625375" y="2168900"/>
              <a:ext cx="169625" cy="113625"/>
            </a:xfrm>
            <a:custGeom>
              <a:rect b="b" l="l" r="r" t="t"/>
              <a:pathLst>
                <a:path extrusionOk="0" h="4545" w="6785">
                  <a:moveTo>
                    <a:pt x="0" y="4211"/>
                  </a:moveTo>
                  <a:cubicBezTo>
                    <a:pt x="752" y="4444"/>
                    <a:pt x="1521" y="4545"/>
                    <a:pt x="2306" y="4495"/>
                  </a:cubicBezTo>
                  <a:cubicBezTo>
                    <a:pt x="2306" y="4495"/>
                    <a:pt x="5147" y="3993"/>
                    <a:pt x="6483" y="3074"/>
                  </a:cubicBezTo>
                  <a:cubicBezTo>
                    <a:pt x="6483" y="3074"/>
                    <a:pt x="6784" y="1019"/>
                    <a:pt x="5765" y="0"/>
                  </a:cubicBezTo>
                  <a:cubicBezTo>
                    <a:pt x="5765" y="0"/>
                    <a:pt x="4579" y="84"/>
                    <a:pt x="2691" y="8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0"/>
            <p:cNvSpPr/>
            <p:nvPr/>
          </p:nvSpPr>
          <p:spPr>
            <a:xfrm>
              <a:off x="5647925" y="2201875"/>
              <a:ext cx="133700" cy="72375"/>
            </a:xfrm>
            <a:custGeom>
              <a:rect b="b" l="l" r="r" t="t"/>
              <a:pathLst>
                <a:path extrusionOk="0" h="2895" w="5348">
                  <a:moveTo>
                    <a:pt x="5097" y="1"/>
                  </a:moveTo>
                  <a:cubicBezTo>
                    <a:pt x="5097" y="1"/>
                    <a:pt x="1688" y="786"/>
                    <a:pt x="418" y="1020"/>
                  </a:cubicBezTo>
                  <a:lnTo>
                    <a:pt x="1" y="2808"/>
                  </a:lnTo>
                  <a:cubicBezTo>
                    <a:pt x="1" y="2808"/>
                    <a:pt x="403" y="2895"/>
                    <a:pt x="851" y="2895"/>
                  </a:cubicBezTo>
                  <a:cubicBezTo>
                    <a:pt x="1054" y="2895"/>
                    <a:pt x="1266" y="2877"/>
                    <a:pt x="1454" y="2825"/>
                  </a:cubicBezTo>
                  <a:cubicBezTo>
                    <a:pt x="2056" y="2674"/>
                    <a:pt x="3944" y="2240"/>
                    <a:pt x="5297" y="1505"/>
                  </a:cubicBezTo>
                  <a:cubicBezTo>
                    <a:pt x="5347" y="987"/>
                    <a:pt x="5281" y="486"/>
                    <a:pt x="509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0"/>
            <p:cNvSpPr/>
            <p:nvPr/>
          </p:nvSpPr>
          <p:spPr>
            <a:xfrm>
              <a:off x="5099475" y="1820100"/>
              <a:ext cx="1152075" cy="510050"/>
            </a:xfrm>
            <a:custGeom>
              <a:rect b="b" l="l" r="r" t="t"/>
              <a:pathLst>
                <a:path extrusionOk="0" h="20402" w="46083">
                  <a:moveTo>
                    <a:pt x="42240" y="2908"/>
                  </a:moveTo>
                  <a:cubicBezTo>
                    <a:pt x="42240" y="2908"/>
                    <a:pt x="38280" y="0"/>
                    <a:pt x="28355" y="4044"/>
                  </a:cubicBezTo>
                  <a:cubicBezTo>
                    <a:pt x="26149" y="4946"/>
                    <a:pt x="23259" y="6015"/>
                    <a:pt x="20001" y="7202"/>
                  </a:cubicBezTo>
                  <a:cubicBezTo>
                    <a:pt x="16508" y="8488"/>
                    <a:pt x="12565" y="9892"/>
                    <a:pt x="8605" y="11345"/>
                  </a:cubicBezTo>
                  <a:cubicBezTo>
                    <a:pt x="5698" y="12415"/>
                    <a:pt x="2774" y="13501"/>
                    <a:pt x="0" y="14604"/>
                  </a:cubicBezTo>
                  <a:cubicBezTo>
                    <a:pt x="284" y="16375"/>
                    <a:pt x="819" y="18112"/>
                    <a:pt x="1588" y="19733"/>
                  </a:cubicBezTo>
                  <a:cubicBezTo>
                    <a:pt x="1688" y="19950"/>
                    <a:pt x="1788" y="20184"/>
                    <a:pt x="1922" y="20401"/>
                  </a:cubicBezTo>
                  <a:cubicBezTo>
                    <a:pt x="8288" y="19332"/>
                    <a:pt x="15322" y="17795"/>
                    <a:pt x="20234" y="15623"/>
                  </a:cubicBezTo>
                  <a:cubicBezTo>
                    <a:pt x="32081" y="10393"/>
                    <a:pt x="38196" y="8488"/>
                    <a:pt x="42741" y="5698"/>
                  </a:cubicBezTo>
                  <a:cubicBezTo>
                    <a:pt x="44278" y="4762"/>
                    <a:pt x="46083" y="2941"/>
                    <a:pt x="42240" y="29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0"/>
            <p:cNvSpPr/>
            <p:nvPr/>
          </p:nvSpPr>
          <p:spPr>
            <a:xfrm>
              <a:off x="5109925" y="1899475"/>
              <a:ext cx="1093600" cy="413975"/>
            </a:xfrm>
            <a:custGeom>
              <a:rect b="b" l="l" r="r" t="t"/>
              <a:pathLst>
                <a:path extrusionOk="0" h="16559" w="43744">
                  <a:moveTo>
                    <a:pt x="39700" y="0"/>
                  </a:moveTo>
                  <a:lnTo>
                    <a:pt x="0" y="13450"/>
                  </a:lnTo>
                  <a:cubicBezTo>
                    <a:pt x="301" y="14520"/>
                    <a:pt x="685" y="15556"/>
                    <a:pt x="1170" y="16558"/>
                  </a:cubicBezTo>
                  <a:cubicBezTo>
                    <a:pt x="17544" y="13701"/>
                    <a:pt x="16525" y="12231"/>
                    <a:pt x="23943" y="9557"/>
                  </a:cubicBezTo>
                  <a:cubicBezTo>
                    <a:pt x="33267" y="6182"/>
                    <a:pt x="43743" y="1838"/>
                    <a:pt x="43359" y="1003"/>
                  </a:cubicBezTo>
                  <a:cubicBezTo>
                    <a:pt x="43162" y="599"/>
                    <a:pt x="42524" y="522"/>
                    <a:pt x="42066" y="522"/>
                  </a:cubicBezTo>
                  <a:cubicBezTo>
                    <a:pt x="41784" y="522"/>
                    <a:pt x="41571" y="551"/>
                    <a:pt x="41571" y="551"/>
                  </a:cubicBezTo>
                  <a:cubicBezTo>
                    <a:pt x="41053" y="150"/>
                    <a:pt x="39700" y="0"/>
                    <a:pt x="39700"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0"/>
            <p:cNvSpPr/>
            <p:nvPr/>
          </p:nvSpPr>
          <p:spPr>
            <a:xfrm>
              <a:off x="5266550" y="2094950"/>
              <a:ext cx="566875" cy="615725"/>
            </a:xfrm>
            <a:custGeom>
              <a:rect b="b" l="l" r="r" t="t"/>
              <a:pathLst>
                <a:path extrusionOk="0" h="24629" w="22675">
                  <a:moveTo>
                    <a:pt x="9007" y="5498"/>
                  </a:moveTo>
                  <a:cubicBezTo>
                    <a:pt x="9007" y="5498"/>
                    <a:pt x="15874" y="1204"/>
                    <a:pt x="21538" y="51"/>
                  </a:cubicBezTo>
                  <a:cubicBezTo>
                    <a:pt x="22674" y="1"/>
                    <a:pt x="8706" y="19098"/>
                    <a:pt x="4028" y="22875"/>
                  </a:cubicBezTo>
                  <a:cubicBezTo>
                    <a:pt x="1805" y="24629"/>
                    <a:pt x="1" y="23677"/>
                    <a:pt x="1" y="236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0"/>
            <p:cNvSpPr/>
            <p:nvPr/>
          </p:nvSpPr>
          <p:spPr>
            <a:xfrm>
              <a:off x="5367225" y="2104150"/>
              <a:ext cx="405625" cy="434850"/>
            </a:xfrm>
            <a:custGeom>
              <a:rect b="b" l="l" r="r" t="t"/>
              <a:pathLst>
                <a:path extrusionOk="0" h="17394" w="16225">
                  <a:moveTo>
                    <a:pt x="16225" y="0"/>
                  </a:moveTo>
                  <a:cubicBezTo>
                    <a:pt x="12499" y="1019"/>
                    <a:pt x="8522" y="3108"/>
                    <a:pt x="6433" y="4278"/>
                  </a:cubicBezTo>
                  <a:lnTo>
                    <a:pt x="1" y="17394"/>
                  </a:lnTo>
                  <a:cubicBezTo>
                    <a:pt x="1" y="17394"/>
                    <a:pt x="2072" y="14019"/>
                    <a:pt x="5448" y="12314"/>
                  </a:cubicBezTo>
                  <a:cubicBezTo>
                    <a:pt x="7636" y="11212"/>
                    <a:pt x="9541" y="10894"/>
                    <a:pt x="1622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0"/>
            <p:cNvSpPr/>
            <p:nvPr/>
          </p:nvSpPr>
          <p:spPr>
            <a:xfrm>
              <a:off x="5122875" y="1908650"/>
              <a:ext cx="1031350" cy="375550"/>
            </a:xfrm>
            <a:custGeom>
              <a:rect b="b" l="l" r="r" t="t"/>
              <a:pathLst>
                <a:path extrusionOk="0" h="15022" w="41254">
                  <a:moveTo>
                    <a:pt x="40702" y="1"/>
                  </a:moveTo>
                  <a:cubicBezTo>
                    <a:pt x="24745" y="7402"/>
                    <a:pt x="4261" y="13434"/>
                    <a:pt x="0" y="14654"/>
                  </a:cubicBezTo>
                  <a:cubicBezTo>
                    <a:pt x="50" y="14788"/>
                    <a:pt x="100" y="14905"/>
                    <a:pt x="134" y="15022"/>
                  </a:cubicBezTo>
                  <a:cubicBezTo>
                    <a:pt x="4528" y="13768"/>
                    <a:pt x="25263" y="7653"/>
                    <a:pt x="41254" y="168"/>
                  </a:cubicBezTo>
                  <a:cubicBezTo>
                    <a:pt x="41137" y="168"/>
                    <a:pt x="41053" y="184"/>
                    <a:pt x="41053" y="184"/>
                  </a:cubicBezTo>
                  <a:cubicBezTo>
                    <a:pt x="40936" y="101"/>
                    <a:pt x="40836" y="51"/>
                    <a:pt x="4070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0"/>
            <p:cNvSpPr/>
            <p:nvPr/>
          </p:nvSpPr>
          <p:spPr>
            <a:xfrm>
              <a:off x="6066475" y="1880250"/>
              <a:ext cx="90675" cy="50975"/>
            </a:xfrm>
            <a:custGeom>
              <a:rect b="b" l="l" r="r" t="t"/>
              <a:pathLst>
                <a:path extrusionOk="0" h="2039" w="3627">
                  <a:moveTo>
                    <a:pt x="2457" y="0"/>
                  </a:moveTo>
                  <a:cubicBezTo>
                    <a:pt x="1805" y="619"/>
                    <a:pt x="1" y="1254"/>
                    <a:pt x="1" y="1254"/>
                  </a:cubicBezTo>
                  <a:lnTo>
                    <a:pt x="970" y="2039"/>
                  </a:lnTo>
                  <a:cubicBezTo>
                    <a:pt x="2741" y="1588"/>
                    <a:pt x="3576" y="786"/>
                    <a:pt x="3626" y="502"/>
                  </a:cubicBezTo>
                  <a:lnTo>
                    <a:pt x="3560" y="502"/>
                  </a:lnTo>
                  <a:cubicBezTo>
                    <a:pt x="3225" y="284"/>
                    <a:pt x="2841" y="117"/>
                    <a:pt x="245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80"/>
          <p:cNvGrpSpPr/>
          <p:nvPr/>
        </p:nvGrpSpPr>
        <p:grpSpPr>
          <a:xfrm>
            <a:off x="1660264" y="3239633"/>
            <a:ext cx="1086376" cy="1096378"/>
            <a:chOff x="1310375" y="3196450"/>
            <a:chExt cx="906900" cy="915250"/>
          </a:xfrm>
        </p:grpSpPr>
        <p:sp>
          <p:nvSpPr>
            <p:cNvPr id="1623" name="Google Shape;1623;p80"/>
            <p:cNvSpPr/>
            <p:nvPr/>
          </p:nvSpPr>
          <p:spPr>
            <a:xfrm>
              <a:off x="2059350" y="3196450"/>
              <a:ext cx="157925" cy="152500"/>
            </a:xfrm>
            <a:custGeom>
              <a:rect b="b" l="l" r="r" t="t"/>
              <a:pathLst>
                <a:path extrusionOk="0" h="6100" w="6317">
                  <a:moveTo>
                    <a:pt x="0" y="5264"/>
                  </a:moveTo>
                  <a:lnTo>
                    <a:pt x="3275" y="770"/>
                  </a:lnTo>
                  <a:cubicBezTo>
                    <a:pt x="3275" y="770"/>
                    <a:pt x="4345" y="1"/>
                    <a:pt x="6316" y="1"/>
                  </a:cubicBezTo>
                  <a:lnTo>
                    <a:pt x="3843" y="610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0"/>
            <p:cNvSpPr/>
            <p:nvPr/>
          </p:nvSpPr>
          <p:spPr>
            <a:xfrm>
              <a:off x="1663350" y="3758275"/>
              <a:ext cx="388500" cy="159600"/>
            </a:xfrm>
            <a:custGeom>
              <a:rect b="b" l="l" r="r" t="t"/>
              <a:pathLst>
                <a:path extrusionOk="0" h="6384" w="15540">
                  <a:moveTo>
                    <a:pt x="4796" y="1"/>
                  </a:moveTo>
                  <a:cubicBezTo>
                    <a:pt x="4796" y="1"/>
                    <a:pt x="14604" y="2591"/>
                    <a:pt x="15038" y="3577"/>
                  </a:cubicBezTo>
                  <a:cubicBezTo>
                    <a:pt x="15540" y="4780"/>
                    <a:pt x="9207" y="6384"/>
                    <a:pt x="1" y="61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0"/>
            <p:cNvSpPr/>
            <p:nvPr/>
          </p:nvSpPr>
          <p:spPr>
            <a:xfrm>
              <a:off x="1715975" y="3758275"/>
              <a:ext cx="322925" cy="107525"/>
            </a:xfrm>
            <a:custGeom>
              <a:rect b="b" l="l" r="r" t="t"/>
              <a:pathLst>
                <a:path extrusionOk="0" h="4301" w="12917">
                  <a:moveTo>
                    <a:pt x="2691" y="1"/>
                  </a:moveTo>
                  <a:lnTo>
                    <a:pt x="1" y="3409"/>
                  </a:lnTo>
                  <a:cubicBezTo>
                    <a:pt x="2001" y="3689"/>
                    <a:pt x="6719" y="4301"/>
                    <a:pt x="9865" y="4301"/>
                  </a:cubicBezTo>
                  <a:cubicBezTo>
                    <a:pt x="11608" y="4301"/>
                    <a:pt x="12869" y="4113"/>
                    <a:pt x="12917" y="3577"/>
                  </a:cubicBezTo>
                  <a:lnTo>
                    <a:pt x="12883" y="3526"/>
                  </a:lnTo>
                  <a:cubicBezTo>
                    <a:pt x="12115" y="2474"/>
                    <a:pt x="2691" y="1"/>
                    <a:pt x="269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0"/>
            <p:cNvSpPr/>
            <p:nvPr/>
          </p:nvSpPr>
          <p:spPr>
            <a:xfrm>
              <a:off x="1919425" y="3498875"/>
              <a:ext cx="212200" cy="86925"/>
            </a:xfrm>
            <a:custGeom>
              <a:rect b="b" l="l" r="r" t="t"/>
              <a:pathLst>
                <a:path extrusionOk="0" h="3477" w="8488">
                  <a:moveTo>
                    <a:pt x="2623" y="1"/>
                  </a:moveTo>
                  <a:cubicBezTo>
                    <a:pt x="2623" y="1"/>
                    <a:pt x="7970" y="1421"/>
                    <a:pt x="8204" y="1956"/>
                  </a:cubicBezTo>
                  <a:cubicBezTo>
                    <a:pt x="8488" y="2607"/>
                    <a:pt x="5029" y="3476"/>
                    <a:pt x="0" y="3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0"/>
            <p:cNvSpPr/>
            <p:nvPr/>
          </p:nvSpPr>
          <p:spPr>
            <a:xfrm>
              <a:off x="1948650" y="3498875"/>
              <a:ext cx="175875" cy="58800"/>
            </a:xfrm>
            <a:custGeom>
              <a:rect b="b" l="l" r="r" t="t"/>
              <a:pathLst>
                <a:path extrusionOk="0" h="2352" w="7035">
                  <a:moveTo>
                    <a:pt x="1454" y="1"/>
                  </a:moveTo>
                  <a:lnTo>
                    <a:pt x="1" y="1872"/>
                  </a:lnTo>
                  <a:cubicBezTo>
                    <a:pt x="1094" y="2022"/>
                    <a:pt x="3655" y="2352"/>
                    <a:pt x="5366" y="2352"/>
                  </a:cubicBezTo>
                  <a:cubicBezTo>
                    <a:pt x="6320" y="2352"/>
                    <a:pt x="7011" y="2249"/>
                    <a:pt x="7035" y="1956"/>
                  </a:cubicBezTo>
                  <a:lnTo>
                    <a:pt x="7018" y="1922"/>
                  </a:lnTo>
                  <a:cubicBezTo>
                    <a:pt x="6600" y="1354"/>
                    <a:pt x="1454" y="1"/>
                    <a:pt x="1454"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0"/>
            <p:cNvSpPr/>
            <p:nvPr/>
          </p:nvSpPr>
          <p:spPr>
            <a:xfrm>
              <a:off x="1310375" y="3323450"/>
              <a:ext cx="845075" cy="788250"/>
            </a:xfrm>
            <a:custGeom>
              <a:rect b="b" l="l" r="r" t="t"/>
              <a:pathLst>
                <a:path extrusionOk="0" h="31530" w="33803">
                  <a:moveTo>
                    <a:pt x="1" y="13952"/>
                  </a:moveTo>
                  <a:lnTo>
                    <a:pt x="29959" y="184"/>
                  </a:lnTo>
                  <a:cubicBezTo>
                    <a:pt x="29959" y="184"/>
                    <a:pt x="32182" y="0"/>
                    <a:pt x="33802" y="1020"/>
                  </a:cubicBezTo>
                  <a:lnTo>
                    <a:pt x="9057" y="31396"/>
                  </a:lnTo>
                  <a:lnTo>
                    <a:pt x="1" y="3152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0"/>
            <p:cNvSpPr/>
            <p:nvPr/>
          </p:nvSpPr>
          <p:spPr>
            <a:xfrm>
              <a:off x="1310375" y="3221950"/>
              <a:ext cx="886000" cy="886400"/>
            </a:xfrm>
            <a:custGeom>
              <a:rect b="b" l="l" r="r" t="t"/>
              <a:pathLst>
                <a:path extrusionOk="0" h="35456" w="35440">
                  <a:moveTo>
                    <a:pt x="35440" y="0"/>
                  </a:moveTo>
                  <a:cubicBezTo>
                    <a:pt x="35223" y="50"/>
                    <a:pt x="34888" y="151"/>
                    <a:pt x="34888" y="151"/>
                  </a:cubicBezTo>
                  <a:lnTo>
                    <a:pt x="32516" y="4495"/>
                  </a:lnTo>
                  <a:lnTo>
                    <a:pt x="1" y="30109"/>
                  </a:lnTo>
                  <a:lnTo>
                    <a:pt x="1" y="35456"/>
                  </a:lnTo>
                  <a:lnTo>
                    <a:pt x="6467" y="35456"/>
                  </a:lnTo>
                  <a:lnTo>
                    <a:pt x="33351" y="4846"/>
                  </a:lnTo>
                  <a:lnTo>
                    <a:pt x="3544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80"/>
          <p:cNvGrpSpPr/>
          <p:nvPr/>
        </p:nvGrpSpPr>
        <p:grpSpPr>
          <a:xfrm>
            <a:off x="3938011" y="2984959"/>
            <a:ext cx="966256" cy="1351052"/>
            <a:chOff x="3211825" y="2983850"/>
            <a:chExt cx="806625" cy="1127850"/>
          </a:xfrm>
        </p:grpSpPr>
        <p:sp>
          <p:nvSpPr>
            <p:cNvPr id="1631" name="Google Shape;1631;p80"/>
            <p:cNvSpPr/>
            <p:nvPr/>
          </p:nvSpPr>
          <p:spPr>
            <a:xfrm>
              <a:off x="3385175" y="3446675"/>
              <a:ext cx="226425" cy="71025"/>
            </a:xfrm>
            <a:custGeom>
              <a:rect b="b" l="l" r="r" t="t"/>
              <a:pathLst>
                <a:path extrusionOk="0" h="2841" w="9057">
                  <a:moveTo>
                    <a:pt x="5464" y="167"/>
                  </a:moveTo>
                  <a:lnTo>
                    <a:pt x="5431" y="184"/>
                  </a:lnTo>
                  <a:cubicBezTo>
                    <a:pt x="5314" y="234"/>
                    <a:pt x="5197" y="301"/>
                    <a:pt x="5097" y="368"/>
                  </a:cubicBezTo>
                  <a:cubicBezTo>
                    <a:pt x="4996" y="251"/>
                    <a:pt x="4863" y="151"/>
                    <a:pt x="4729" y="84"/>
                  </a:cubicBezTo>
                  <a:cubicBezTo>
                    <a:pt x="4545" y="17"/>
                    <a:pt x="4361" y="0"/>
                    <a:pt x="4178" y="17"/>
                  </a:cubicBezTo>
                  <a:cubicBezTo>
                    <a:pt x="4044" y="0"/>
                    <a:pt x="3910" y="50"/>
                    <a:pt x="3827" y="151"/>
                  </a:cubicBezTo>
                  <a:cubicBezTo>
                    <a:pt x="3743" y="218"/>
                    <a:pt x="3693" y="318"/>
                    <a:pt x="3609" y="401"/>
                  </a:cubicBezTo>
                  <a:cubicBezTo>
                    <a:pt x="3559" y="351"/>
                    <a:pt x="3476" y="351"/>
                    <a:pt x="3409" y="351"/>
                  </a:cubicBezTo>
                  <a:cubicBezTo>
                    <a:pt x="3309" y="335"/>
                    <a:pt x="3208" y="335"/>
                    <a:pt x="3125" y="351"/>
                  </a:cubicBezTo>
                  <a:cubicBezTo>
                    <a:pt x="2941" y="351"/>
                    <a:pt x="2774" y="368"/>
                    <a:pt x="2607" y="418"/>
                  </a:cubicBezTo>
                  <a:cubicBezTo>
                    <a:pt x="2457" y="435"/>
                    <a:pt x="2323" y="502"/>
                    <a:pt x="2206" y="602"/>
                  </a:cubicBezTo>
                  <a:cubicBezTo>
                    <a:pt x="2139" y="685"/>
                    <a:pt x="2156" y="802"/>
                    <a:pt x="2089" y="886"/>
                  </a:cubicBezTo>
                  <a:cubicBezTo>
                    <a:pt x="2039" y="836"/>
                    <a:pt x="1872" y="886"/>
                    <a:pt x="1822" y="886"/>
                  </a:cubicBezTo>
                  <a:cubicBezTo>
                    <a:pt x="1671" y="936"/>
                    <a:pt x="1521" y="1003"/>
                    <a:pt x="1404" y="1103"/>
                  </a:cubicBezTo>
                  <a:cubicBezTo>
                    <a:pt x="1304" y="1187"/>
                    <a:pt x="1237" y="1287"/>
                    <a:pt x="1187" y="1387"/>
                  </a:cubicBezTo>
                  <a:cubicBezTo>
                    <a:pt x="1153" y="1521"/>
                    <a:pt x="1203" y="1604"/>
                    <a:pt x="1086" y="1621"/>
                  </a:cubicBezTo>
                  <a:cubicBezTo>
                    <a:pt x="953" y="1638"/>
                    <a:pt x="836" y="1638"/>
                    <a:pt x="719" y="1638"/>
                  </a:cubicBezTo>
                  <a:cubicBezTo>
                    <a:pt x="585" y="1671"/>
                    <a:pt x="435" y="1705"/>
                    <a:pt x="301" y="1755"/>
                  </a:cubicBezTo>
                  <a:cubicBezTo>
                    <a:pt x="167" y="1822"/>
                    <a:pt x="34" y="1872"/>
                    <a:pt x="34" y="2022"/>
                  </a:cubicBezTo>
                  <a:cubicBezTo>
                    <a:pt x="0" y="2156"/>
                    <a:pt x="34" y="2289"/>
                    <a:pt x="117" y="2390"/>
                  </a:cubicBezTo>
                  <a:cubicBezTo>
                    <a:pt x="318" y="2540"/>
                    <a:pt x="685" y="2507"/>
                    <a:pt x="919" y="2507"/>
                  </a:cubicBezTo>
                  <a:cubicBezTo>
                    <a:pt x="919" y="2757"/>
                    <a:pt x="1003" y="2741"/>
                    <a:pt x="1220" y="2741"/>
                  </a:cubicBezTo>
                  <a:lnTo>
                    <a:pt x="1805" y="2741"/>
                  </a:lnTo>
                  <a:cubicBezTo>
                    <a:pt x="3192" y="2741"/>
                    <a:pt x="4562" y="2774"/>
                    <a:pt x="5949" y="2774"/>
                  </a:cubicBezTo>
                  <a:lnTo>
                    <a:pt x="7001" y="2774"/>
                  </a:lnTo>
                  <a:cubicBezTo>
                    <a:pt x="7419" y="2774"/>
                    <a:pt x="7770" y="2841"/>
                    <a:pt x="8188" y="2724"/>
                  </a:cubicBezTo>
                  <a:cubicBezTo>
                    <a:pt x="8438" y="2690"/>
                    <a:pt x="8672" y="2624"/>
                    <a:pt x="8889" y="2523"/>
                  </a:cubicBezTo>
                  <a:cubicBezTo>
                    <a:pt x="9023" y="2423"/>
                    <a:pt x="9056" y="2223"/>
                    <a:pt x="8956" y="2106"/>
                  </a:cubicBezTo>
                  <a:cubicBezTo>
                    <a:pt x="8839" y="1939"/>
                    <a:pt x="8589" y="1989"/>
                    <a:pt x="8422" y="1955"/>
                  </a:cubicBezTo>
                  <a:cubicBezTo>
                    <a:pt x="8438" y="1738"/>
                    <a:pt x="8321" y="1521"/>
                    <a:pt x="8137" y="1404"/>
                  </a:cubicBezTo>
                  <a:cubicBezTo>
                    <a:pt x="7937" y="1304"/>
                    <a:pt x="7686" y="1287"/>
                    <a:pt x="7486" y="1387"/>
                  </a:cubicBezTo>
                  <a:cubicBezTo>
                    <a:pt x="7469" y="1337"/>
                    <a:pt x="7452" y="1270"/>
                    <a:pt x="7452" y="1220"/>
                  </a:cubicBezTo>
                  <a:cubicBezTo>
                    <a:pt x="7436" y="1170"/>
                    <a:pt x="7402" y="1120"/>
                    <a:pt x="7386" y="1086"/>
                  </a:cubicBezTo>
                  <a:cubicBezTo>
                    <a:pt x="7319" y="1003"/>
                    <a:pt x="7252" y="936"/>
                    <a:pt x="7168" y="886"/>
                  </a:cubicBezTo>
                  <a:cubicBezTo>
                    <a:pt x="6934" y="769"/>
                    <a:pt x="6650" y="736"/>
                    <a:pt x="6400" y="769"/>
                  </a:cubicBezTo>
                  <a:cubicBezTo>
                    <a:pt x="6366" y="619"/>
                    <a:pt x="6266" y="485"/>
                    <a:pt x="6149" y="385"/>
                  </a:cubicBezTo>
                  <a:cubicBezTo>
                    <a:pt x="6049" y="301"/>
                    <a:pt x="5949" y="251"/>
                    <a:pt x="5832" y="201"/>
                  </a:cubicBezTo>
                  <a:cubicBezTo>
                    <a:pt x="5715" y="167"/>
                    <a:pt x="5598" y="151"/>
                    <a:pt x="5464" y="167"/>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0"/>
            <p:cNvSpPr/>
            <p:nvPr/>
          </p:nvSpPr>
          <p:spPr>
            <a:xfrm>
              <a:off x="3631200" y="3553200"/>
              <a:ext cx="164200" cy="51400"/>
            </a:xfrm>
            <a:custGeom>
              <a:rect b="b" l="l" r="r" t="t"/>
              <a:pathLst>
                <a:path extrusionOk="0" h="2056" w="6568">
                  <a:moveTo>
                    <a:pt x="3961" y="134"/>
                  </a:moveTo>
                  <a:lnTo>
                    <a:pt x="3944" y="134"/>
                  </a:lnTo>
                  <a:cubicBezTo>
                    <a:pt x="3844" y="184"/>
                    <a:pt x="3760" y="217"/>
                    <a:pt x="3693" y="284"/>
                  </a:cubicBezTo>
                  <a:cubicBezTo>
                    <a:pt x="3610" y="201"/>
                    <a:pt x="3526" y="117"/>
                    <a:pt x="3426" y="67"/>
                  </a:cubicBezTo>
                  <a:cubicBezTo>
                    <a:pt x="3292" y="17"/>
                    <a:pt x="3159" y="0"/>
                    <a:pt x="3025" y="17"/>
                  </a:cubicBezTo>
                  <a:cubicBezTo>
                    <a:pt x="2925" y="17"/>
                    <a:pt x="2841" y="50"/>
                    <a:pt x="2774" y="117"/>
                  </a:cubicBezTo>
                  <a:cubicBezTo>
                    <a:pt x="2708" y="167"/>
                    <a:pt x="2674" y="251"/>
                    <a:pt x="2624" y="301"/>
                  </a:cubicBezTo>
                  <a:cubicBezTo>
                    <a:pt x="2591" y="267"/>
                    <a:pt x="2524" y="267"/>
                    <a:pt x="2474" y="267"/>
                  </a:cubicBezTo>
                  <a:cubicBezTo>
                    <a:pt x="2407" y="251"/>
                    <a:pt x="2340" y="251"/>
                    <a:pt x="2256" y="267"/>
                  </a:cubicBezTo>
                  <a:cubicBezTo>
                    <a:pt x="2139" y="267"/>
                    <a:pt x="2006" y="284"/>
                    <a:pt x="1889" y="318"/>
                  </a:cubicBezTo>
                  <a:cubicBezTo>
                    <a:pt x="1789" y="334"/>
                    <a:pt x="1688" y="368"/>
                    <a:pt x="1605" y="451"/>
                  </a:cubicBezTo>
                  <a:cubicBezTo>
                    <a:pt x="1555" y="501"/>
                    <a:pt x="1555" y="602"/>
                    <a:pt x="1521" y="652"/>
                  </a:cubicBezTo>
                  <a:cubicBezTo>
                    <a:pt x="1488" y="618"/>
                    <a:pt x="1354" y="652"/>
                    <a:pt x="1321" y="652"/>
                  </a:cubicBezTo>
                  <a:cubicBezTo>
                    <a:pt x="1204" y="685"/>
                    <a:pt x="1104" y="735"/>
                    <a:pt x="1020" y="819"/>
                  </a:cubicBezTo>
                  <a:cubicBezTo>
                    <a:pt x="953" y="869"/>
                    <a:pt x="903" y="936"/>
                    <a:pt x="870" y="1019"/>
                  </a:cubicBezTo>
                  <a:cubicBezTo>
                    <a:pt x="836" y="1103"/>
                    <a:pt x="870" y="1170"/>
                    <a:pt x="786" y="1186"/>
                  </a:cubicBezTo>
                  <a:cubicBezTo>
                    <a:pt x="702" y="1203"/>
                    <a:pt x="619" y="1203"/>
                    <a:pt x="535" y="1203"/>
                  </a:cubicBezTo>
                  <a:cubicBezTo>
                    <a:pt x="435" y="1220"/>
                    <a:pt x="335" y="1253"/>
                    <a:pt x="235" y="1287"/>
                  </a:cubicBezTo>
                  <a:cubicBezTo>
                    <a:pt x="134" y="1320"/>
                    <a:pt x="34" y="1370"/>
                    <a:pt x="17" y="1470"/>
                  </a:cubicBezTo>
                  <a:cubicBezTo>
                    <a:pt x="1" y="1571"/>
                    <a:pt x="34" y="1671"/>
                    <a:pt x="84" y="1738"/>
                  </a:cubicBezTo>
                  <a:cubicBezTo>
                    <a:pt x="235" y="1855"/>
                    <a:pt x="485" y="1821"/>
                    <a:pt x="669" y="1821"/>
                  </a:cubicBezTo>
                  <a:cubicBezTo>
                    <a:pt x="669" y="2005"/>
                    <a:pt x="719" y="2005"/>
                    <a:pt x="886" y="2005"/>
                  </a:cubicBezTo>
                  <a:lnTo>
                    <a:pt x="1304" y="2005"/>
                  </a:lnTo>
                  <a:cubicBezTo>
                    <a:pt x="2307" y="2005"/>
                    <a:pt x="3309" y="2022"/>
                    <a:pt x="4312" y="2022"/>
                  </a:cubicBezTo>
                  <a:lnTo>
                    <a:pt x="5063" y="2022"/>
                  </a:lnTo>
                  <a:cubicBezTo>
                    <a:pt x="5347" y="2055"/>
                    <a:pt x="5648" y="2038"/>
                    <a:pt x="5932" y="1988"/>
                  </a:cubicBezTo>
                  <a:cubicBezTo>
                    <a:pt x="6099" y="1972"/>
                    <a:pt x="6283" y="1905"/>
                    <a:pt x="6434" y="1838"/>
                  </a:cubicBezTo>
                  <a:cubicBezTo>
                    <a:pt x="6534" y="1771"/>
                    <a:pt x="6567" y="1621"/>
                    <a:pt x="6484" y="1537"/>
                  </a:cubicBezTo>
                  <a:cubicBezTo>
                    <a:pt x="6400" y="1420"/>
                    <a:pt x="6216" y="1454"/>
                    <a:pt x="6099" y="1420"/>
                  </a:cubicBezTo>
                  <a:cubicBezTo>
                    <a:pt x="6099" y="1270"/>
                    <a:pt x="6033" y="1120"/>
                    <a:pt x="5882" y="1019"/>
                  </a:cubicBezTo>
                  <a:cubicBezTo>
                    <a:pt x="5732" y="952"/>
                    <a:pt x="5565" y="952"/>
                    <a:pt x="5414" y="1019"/>
                  </a:cubicBezTo>
                  <a:cubicBezTo>
                    <a:pt x="5398" y="986"/>
                    <a:pt x="5398" y="952"/>
                    <a:pt x="5381" y="902"/>
                  </a:cubicBezTo>
                  <a:lnTo>
                    <a:pt x="5331" y="802"/>
                  </a:lnTo>
                  <a:cubicBezTo>
                    <a:pt x="5297" y="735"/>
                    <a:pt x="5247" y="685"/>
                    <a:pt x="5180" y="652"/>
                  </a:cubicBezTo>
                  <a:cubicBezTo>
                    <a:pt x="4997" y="568"/>
                    <a:pt x="4813" y="535"/>
                    <a:pt x="4612" y="568"/>
                  </a:cubicBezTo>
                  <a:cubicBezTo>
                    <a:pt x="4596" y="468"/>
                    <a:pt x="4529" y="368"/>
                    <a:pt x="4445" y="284"/>
                  </a:cubicBezTo>
                  <a:cubicBezTo>
                    <a:pt x="4378" y="234"/>
                    <a:pt x="4295" y="201"/>
                    <a:pt x="4211" y="167"/>
                  </a:cubicBezTo>
                  <a:cubicBezTo>
                    <a:pt x="4128" y="134"/>
                    <a:pt x="4044" y="134"/>
                    <a:pt x="3961" y="134"/>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0"/>
            <p:cNvSpPr/>
            <p:nvPr/>
          </p:nvSpPr>
          <p:spPr>
            <a:xfrm>
              <a:off x="3360525" y="3656250"/>
              <a:ext cx="274050" cy="84525"/>
            </a:xfrm>
            <a:custGeom>
              <a:rect b="b" l="l" r="r" t="t"/>
              <a:pathLst>
                <a:path extrusionOk="0" h="3381" w="10962">
                  <a:moveTo>
                    <a:pt x="5143" y="1"/>
                  </a:moveTo>
                  <a:cubicBezTo>
                    <a:pt x="5105" y="1"/>
                    <a:pt x="5067" y="2"/>
                    <a:pt x="5030" y="5"/>
                  </a:cubicBezTo>
                  <a:cubicBezTo>
                    <a:pt x="4863" y="5"/>
                    <a:pt x="4712" y="72"/>
                    <a:pt x="4595" y="172"/>
                  </a:cubicBezTo>
                  <a:cubicBezTo>
                    <a:pt x="4495" y="256"/>
                    <a:pt x="4445" y="373"/>
                    <a:pt x="4362" y="473"/>
                  </a:cubicBezTo>
                  <a:cubicBezTo>
                    <a:pt x="4295" y="423"/>
                    <a:pt x="4194" y="423"/>
                    <a:pt x="4111" y="423"/>
                  </a:cubicBezTo>
                  <a:cubicBezTo>
                    <a:pt x="3994" y="406"/>
                    <a:pt x="3877" y="406"/>
                    <a:pt x="3760" y="406"/>
                  </a:cubicBezTo>
                  <a:cubicBezTo>
                    <a:pt x="3560" y="406"/>
                    <a:pt x="3342" y="439"/>
                    <a:pt x="3142" y="490"/>
                  </a:cubicBezTo>
                  <a:cubicBezTo>
                    <a:pt x="2958" y="523"/>
                    <a:pt x="2791" y="590"/>
                    <a:pt x="2674" y="707"/>
                  </a:cubicBezTo>
                  <a:cubicBezTo>
                    <a:pt x="2590" y="807"/>
                    <a:pt x="2590" y="957"/>
                    <a:pt x="2524" y="1074"/>
                  </a:cubicBezTo>
                  <a:cubicBezTo>
                    <a:pt x="2498" y="1049"/>
                    <a:pt x="2454" y="1041"/>
                    <a:pt x="2405" y="1041"/>
                  </a:cubicBezTo>
                  <a:cubicBezTo>
                    <a:pt x="2325" y="1041"/>
                    <a:pt x="2231" y="1064"/>
                    <a:pt x="2189" y="1074"/>
                  </a:cubicBezTo>
                  <a:cubicBezTo>
                    <a:pt x="2006" y="1108"/>
                    <a:pt x="1822" y="1208"/>
                    <a:pt x="1671" y="1325"/>
                  </a:cubicBezTo>
                  <a:cubicBezTo>
                    <a:pt x="1571" y="1425"/>
                    <a:pt x="1488" y="1542"/>
                    <a:pt x="1438" y="1676"/>
                  </a:cubicBezTo>
                  <a:cubicBezTo>
                    <a:pt x="1387" y="1826"/>
                    <a:pt x="1454" y="1927"/>
                    <a:pt x="1304" y="1960"/>
                  </a:cubicBezTo>
                  <a:cubicBezTo>
                    <a:pt x="1153" y="1977"/>
                    <a:pt x="1020" y="1977"/>
                    <a:pt x="886" y="1977"/>
                  </a:cubicBezTo>
                  <a:cubicBezTo>
                    <a:pt x="702" y="2010"/>
                    <a:pt x="535" y="2043"/>
                    <a:pt x="385" y="2127"/>
                  </a:cubicBezTo>
                  <a:cubicBezTo>
                    <a:pt x="218" y="2194"/>
                    <a:pt x="51" y="2261"/>
                    <a:pt x="34" y="2444"/>
                  </a:cubicBezTo>
                  <a:cubicBezTo>
                    <a:pt x="1" y="2595"/>
                    <a:pt x="51" y="2762"/>
                    <a:pt x="151" y="2879"/>
                  </a:cubicBezTo>
                  <a:cubicBezTo>
                    <a:pt x="323" y="3014"/>
                    <a:pt x="611" y="3032"/>
                    <a:pt x="864" y="3032"/>
                  </a:cubicBezTo>
                  <a:cubicBezTo>
                    <a:pt x="957" y="3032"/>
                    <a:pt x="1044" y="3029"/>
                    <a:pt x="1120" y="3029"/>
                  </a:cubicBezTo>
                  <a:cubicBezTo>
                    <a:pt x="1120" y="3300"/>
                    <a:pt x="1201" y="3314"/>
                    <a:pt x="1412" y="3314"/>
                  </a:cubicBezTo>
                  <a:cubicBezTo>
                    <a:pt x="1436" y="3314"/>
                    <a:pt x="1461" y="3313"/>
                    <a:pt x="1488" y="3313"/>
                  </a:cubicBezTo>
                  <a:lnTo>
                    <a:pt x="2206" y="3313"/>
                  </a:lnTo>
                  <a:cubicBezTo>
                    <a:pt x="3877" y="3313"/>
                    <a:pt x="5548" y="3363"/>
                    <a:pt x="7219" y="3363"/>
                  </a:cubicBezTo>
                  <a:lnTo>
                    <a:pt x="8472" y="3363"/>
                  </a:lnTo>
                  <a:cubicBezTo>
                    <a:pt x="8722" y="3363"/>
                    <a:pt x="8956" y="3380"/>
                    <a:pt x="9190" y="3380"/>
                  </a:cubicBezTo>
                  <a:cubicBezTo>
                    <a:pt x="9424" y="3380"/>
                    <a:pt x="9658" y="3363"/>
                    <a:pt x="9909" y="3297"/>
                  </a:cubicBezTo>
                  <a:cubicBezTo>
                    <a:pt x="10176" y="3213"/>
                    <a:pt x="10527" y="3196"/>
                    <a:pt x="10761" y="3029"/>
                  </a:cubicBezTo>
                  <a:cubicBezTo>
                    <a:pt x="10928" y="2912"/>
                    <a:pt x="10961" y="2695"/>
                    <a:pt x="10844" y="2528"/>
                  </a:cubicBezTo>
                  <a:cubicBezTo>
                    <a:pt x="10694" y="2344"/>
                    <a:pt x="10393" y="2394"/>
                    <a:pt x="10193" y="2361"/>
                  </a:cubicBezTo>
                  <a:cubicBezTo>
                    <a:pt x="10159" y="2094"/>
                    <a:pt x="10109" y="1826"/>
                    <a:pt x="9859" y="1693"/>
                  </a:cubicBezTo>
                  <a:cubicBezTo>
                    <a:pt x="9729" y="1624"/>
                    <a:pt x="9586" y="1590"/>
                    <a:pt x="9444" y="1590"/>
                  </a:cubicBezTo>
                  <a:cubicBezTo>
                    <a:pt x="9311" y="1590"/>
                    <a:pt x="9178" y="1619"/>
                    <a:pt x="9057" y="1676"/>
                  </a:cubicBezTo>
                  <a:cubicBezTo>
                    <a:pt x="9023" y="1609"/>
                    <a:pt x="9040" y="1526"/>
                    <a:pt x="9007" y="1459"/>
                  </a:cubicBezTo>
                  <a:cubicBezTo>
                    <a:pt x="8990" y="1409"/>
                    <a:pt x="8956" y="1342"/>
                    <a:pt x="8923" y="1292"/>
                  </a:cubicBezTo>
                  <a:cubicBezTo>
                    <a:pt x="8873" y="1191"/>
                    <a:pt x="8773" y="1108"/>
                    <a:pt x="8672" y="1041"/>
                  </a:cubicBezTo>
                  <a:cubicBezTo>
                    <a:pt x="8448" y="941"/>
                    <a:pt x="8215" y="888"/>
                    <a:pt x="7980" y="888"/>
                  </a:cubicBezTo>
                  <a:cubicBezTo>
                    <a:pt x="7899" y="888"/>
                    <a:pt x="7818" y="895"/>
                    <a:pt x="7737" y="907"/>
                  </a:cubicBezTo>
                  <a:cubicBezTo>
                    <a:pt x="7687" y="724"/>
                    <a:pt x="7586" y="556"/>
                    <a:pt x="7436" y="439"/>
                  </a:cubicBezTo>
                  <a:cubicBezTo>
                    <a:pt x="7319" y="356"/>
                    <a:pt x="7202" y="272"/>
                    <a:pt x="7052" y="222"/>
                  </a:cubicBezTo>
                  <a:cubicBezTo>
                    <a:pt x="6969" y="195"/>
                    <a:pt x="6886" y="182"/>
                    <a:pt x="6803" y="182"/>
                  </a:cubicBezTo>
                  <a:cubicBezTo>
                    <a:pt x="6736" y="182"/>
                    <a:pt x="6668" y="191"/>
                    <a:pt x="6600" y="206"/>
                  </a:cubicBezTo>
                  <a:lnTo>
                    <a:pt x="6550" y="206"/>
                  </a:lnTo>
                  <a:cubicBezTo>
                    <a:pt x="6400" y="272"/>
                    <a:pt x="6266" y="356"/>
                    <a:pt x="6133" y="439"/>
                  </a:cubicBezTo>
                  <a:cubicBezTo>
                    <a:pt x="6016" y="306"/>
                    <a:pt x="5865" y="189"/>
                    <a:pt x="5698" y="89"/>
                  </a:cubicBezTo>
                  <a:cubicBezTo>
                    <a:pt x="5518" y="33"/>
                    <a:pt x="5327" y="1"/>
                    <a:pt x="5143"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0"/>
            <p:cNvSpPr/>
            <p:nvPr/>
          </p:nvSpPr>
          <p:spPr>
            <a:xfrm>
              <a:off x="3705150" y="3672325"/>
              <a:ext cx="274025" cy="84325"/>
            </a:xfrm>
            <a:custGeom>
              <a:rect b="b" l="l" r="r" t="t"/>
              <a:pathLst>
                <a:path extrusionOk="0" h="3373" w="10961">
                  <a:moveTo>
                    <a:pt x="5201" y="1"/>
                  </a:moveTo>
                  <a:cubicBezTo>
                    <a:pt x="5143" y="1"/>
                    <a:pt x="5086" y="5"/>
                    <a:pt x="5029" y="14"/>
                  </a:cubicBezTo>
                  <a:cubicBezTo>
                    <a:pt x="5012" y="12"/>
                    <a:pt x="4995" y="11"/>
                    <a:pt x="4978" y="11"/>
                  </a:cubicBezTo>
                  <a:cubicBezTo>
                    <a:pt x="4832" y="11"/>
                    <a:pt x="4700" y="74"/>
                    <a:pt x="4595" y="164"/>
                  </a:cubicBezTo>
                  <a:cubicBezTo>
                    <a:pt x="4495" y="264"/>
                    <a:pt x="4445" y="381"/>
                    <a:pt x="4361" y="482"/>
                  </a:cubicBezTo>
                  <a:cubicBezTo>
                    <a:pt x="4294" y="415"/>
                    <a:pt x="4177" y="431"/>
                    <a:pt x="4110" y="415"/>
                  </a:cubicBezTo>
                  <a:cubicBezTo>
                    <a:pt x="4052" y="406"/>
                    <a:pt x="3994" y="402"/>
                    <a:pt x="3935" y="402"/>
                  </a:cubicBezTo>
                  <a:cubicBezTo>
                    <a:pt x="3877" y="402"/>
                    <a:pt x="3818" y="406"/>
                    <a:pt x="3760" y="415"/>
                  </a:cubicBezTo>
                  <a:cubicBezTo>
                    <a:pt x="3542" y="415"/>
                    <a:pt x="3342" y="448"/>
                    <a:pt x="3141" y="498"/>
                  </a:cubicBezTo>
                  <a:cubicBezTo>
                    <a:pt x="2958" y="515"/>
                    <a:pt x="2790" y="598"/>
                    <a:pt x="2657" y="715"/>
                  </a:cubicBezTo>
                  <a:cubicBezTo>
                    <a:pt x="2590" y="816"/>
                    <a:pt x="2590" y="966"/>
                    <a:pt x="2506" y="1066"/>
                  </a:cubicBezTo>
                  <a:cubicBezTo>
                    <a:pt x="2487" y="1047"/>
                    <a:pt x="2444" y="1040"/>
                    <a:pt x="2395" y="1040"/>
                  </a:cubicBezTo>
                  <a:cubicBezTo>
                    <a:pt x="2320" y="1040"/>
                    <a:pt x="2230" y="1056"/>
                    <a:pt x="2189" y="1066"/>
                  </a:cubicBezTo>
                  <a:cubicBezTo>
                    <a:pt x="2005" y="1116"/>
                    <a:pt x="1821" y="1200"/>
                    <a:pt x="1671" y="1334"/>
                  </a:cubicBezTo>
                  <a:cubicBezTo>
                    <a:pt x="1571" y="1434"/>
                    <a:pt x="1487" y="1551"/>
                    <a:pt x="1437" y="1685"/>
                  </a:cubicBezTo>
                  <a:cubicBezTo>
                    <a:pt x="1387" y="1835"/>
                    <a:pt x="1454" y="1918"/>
                    <a:pt x="1303" y="1969"/>
                  </a:cubicBezTo>
                  <a:cubicBezTo>
                    <a:pt x="1153" y="1985"/>
                    <a:pt x="1019" y="1985"/>
                    <a:pt x="886" y="1985"/>
                  </a:cubicBezTo>
                  <a:cubicBezTo>
                    <a:pt x="702" y="2002"/>
                    <a:pt x="535" y="2052"/>
                    <a:pt x="384" y="2119"/>
                  </a:cubicBezTo>
                  <a:cubicBezTo>
                    <a:pt x="201" y="2202"/>
                    <a:pt x="50" y="2253"/>
                    <a:pt x="34" y="2436"/>
                  </a:cubicBezTo>
                  <a:cubicBezTo>
                    <a:pt x="0" y="2604"/>
                    <a:pt x="50" y="2754"/>
                    <a:pt x="151" y="2888"/>
                  </a:cubicBezTo>
                  <a:cubicBezTo>
                    <a:pt x="384" y="3071"/>
                    <a:pt x="819" y="3021"/>
                    <a:pt x="1120" y="3038"/>
                  </a:cubicBezTo>
                  <a:cubicBezTo>
                    <a:pt x="1120" y="3309"/>
                    <a:pt x="1201" y="3322"/>
                    <a:pt x="1412" y="3322"/>
                  </a:cubicBezTo>
                  <a:cubicBezTo>
                    <a:pt x="1435" y="3322"/>
                    <a:pt x="1460" y="3322"/>
                    <a:pt x="1487" y="3322"/>
                  </a:cubicBezTo>
                  <a:lnTo>
                    <a:pt x="2189" y="3322"/>
                  </a:lnTo>
                  <a:cubicBezTo>
                    <a:pt x="3860" y="3322"/>
                    <a:pt x="5531" y="3355"/>
                    <a:pt x="7202" y="3355"/>
                  </a:cubicBezTo>
                  <a:lnTo>
                    <a:pt x="8455" y="3355"/>
                  </a:lnTo>
                  <a:cubicBezTo>
                    <a:pt x="8714" y="3355"/>
                    <a:pt x="8952" y="3372"/>
                    <a:pt x="9188" y="3372"/>
                  </a:cubicBezTo>
                  <a:cubicBezTo>
                    <a:pt x="9424" y="3372"/>
                    <a:pt x="9658" y="3355"/>
                    <a:pt x="9908" y="3289"/>
                  </a:cubicBezTo>
                  <a:cubicBezTo>
                    <a:pt x="10159" y="3222"/>
                    <a:pt x="10527" y="3205"/>
                    <a:pt x="10760" y="3038"/>
                  </a:cubicBezTo>
                  <a:cubicBezTo>
                    <a:pt x="10928" y="2921"/>
                    <a:pt x="10961" y="2687"/>
                    <a:pt x="10844" y="2537"/>
                  </a:cubicBezTo>
                  <a:cubicBezTo>
                    <a:pt x="10694" y="2353"/>
                    <a:pt x="10393" y="2403"/>
                    <a:pt x="10192" y="2370"/>
                  </a:cubicBezTo>
                  <a:cubicBezTo>
                    <a:pt x="10159" y="2102"/>
                    <a:pt x="10109" y="1818"/>
                    <a:pt x="9858" y="1685"/>
                  </a:cubicBezTo>
                  <a:cubicBezTo>
                    <a:pt x="9728" y="1624"/>
                    <a:pt x="9584" y="1595"/>
                    <a:pt x="9441" y="1595"/>
                  </a:cubicBezTo>
                  <a:cubicBezTo>
                    <a:pt x="9309" y="1595"/>
                    <a:pt x="9177" y="1620"/>
                    <a:pt x="9056" y="1668"/>
                  </a:cubicBezTo>
                  <a:cubicBezTo>
                    <a:pt x="9023" y="1618"/>
                    <a:pt x="9023" y="1534"/>
                    <a:pt x="9006" y="1467"/>
                  </a:cubicBezTo>
                  <a:cubicBezTo>
                    <a:pt x="8989" y="1400"/>
                    <a:pt x="8956" y="1350"/>
                    <a:pt x="8923" y="1300"/>
                  </a:cubicBezTo>
                  <a:cubicBezTo>
                    <a:pt x="8856" y="1200"/>
                    <a:pt x="8772" y="1100"/>
                    <a:pt x="8672" y="1050"/>
                  </a:cubicBezTo>
                  <a:cubicBezTo>
                    <a:pt x="8457" y="942"/>
                    <a:pt x="8233" y="894"/>
                    <a:pt x="8006" y="894"/>
                  </a:cubicBezTo>
                  <a:cubicBezTo>
                    <a:pt x="7916" y="894"/>
                    <a:pt x="7826" y="902"/>
                    <a:pt x="7736" y="916"/>
                  </a:cubicBezTo>
                  <a:cubicBezTo>
                    <a:pt x="7686" y="732"/>
                    <a:pt x="7586" y="565"/>
                    <a:pt x="7435" y="448"/>
                  </a:cubicBezTo>
                  <a:cubicBezTo>
                    <a:pt x="7319" y="348"/>
                    <a:pt x="7185" y="281"/>
                    <a:pt x="7051" y="231"/>
                  </a:cubicBezTo>
                  <a:cubicBezTo>
                    <a:pt x="6956" y="199"/>
                    <a:pt x="6861" y="187"/>
                    <a:pt x="6765" y="187"/>
                  </a:cubicBezTo>
                  <a:cubicBezTo>
                    <a:pt x="6710" y="187"/>
                    <a:pt x="6655" y="191"/>
                    <a:pt x="6600" y="197"/>
                  </a:cubicBezTo>
                  <a:lnTo>
                    <a:pt x="6550" y="197"/>
                  </a:lnTo>
                  <a:cubicBezTo>
                    <a:pt x="6400" y="264"/>
                    <a:pt x="6266" y="348"/>
                    <a:pt x="6132" y="431"/>
                  </a:cubicBezTo>
                  <a:cubicBezTo>
                    <a:pt x="5999" y="298"/>
                    <a:pt x="5865" y="181"/>
                    <a:pt x="5698" y="97"/>
                  </a:cubicBezTo>
                  <a:cubicBezTo>
                    <a:pt x="5537" y="35"/>
                    <a:pt x="5366" y="1"/>
                    <a:pt x="5201"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0"/>
            <p:cNvSpPr/>
            <p:nvPr/>
          </p:nvSpPr>
          <p:spPr>
            <a:xfrm>
              <a:off x="3211825" y="2983850"/>
              <a:ext cx="806625" cy="1127850"/>
            </a:xfrm>
            <a:custGeom>
              <a:rect b="b" l="l" r="r" t="t"/>
              <a:pathLst>
                <a:path extrusionOk="0" h="45114" w="32265">
                  <a:moveTo>
                    <a:pt x="18330" y="0"/>
                  </a:moveTo>
                  <a:lnTo>
                    <a:pt x="13935" y="0"/>
                  </a:lnTo>
                  <a:cubicBezTo>
                    <a:pt x="10126" y="0"/>
                    <a:pt x="6483" y="1554"/>
                    <a:pt x="3860" y="4328"/>
                  </a:cubicBezTo>
                  <a:lnTo>
                    <a:pt x="3810" y="4378"/>
                  </a:lnTo>
                  <a:lnTo>
                    <a:pt x="3342" y="4896"/>
                  </a:lnTo>
                  <a:cubicBezTo>
                    <a:pt x="1187" y="7419"/>
                    <a:pt x="0" y="10627"/>
                    <a:pt x="0" y="13935"/>
                  </a:cubicBezTo>
                  <a:lnTo>
                    <a:pt x="0" y="31162"/>
                  </a:lnTo>
                  <a:cubicBezTo>
                    <a:pt x="0" y="38864"/>
                    <a:pt x="6249" y="45113"/>
                    <a:pt x="13952" y="45113"/>
                  </a:cubicBezTo>
                  <a:lnTo>
                    <a:pt x="18330" y="45113"/>
                  </a:lnTo>
                  <a:cubicBezTo>
                    <a:pt x="22106" y="45113"/>
                    <a:pt x="25715" y="43576"/>
                    <a:pt x="28338" y="40869"/>
                  </a:cubicBezTo>
                  <a:cubicBezTo>
                    <a:pt x="28589" y="40619"/>
                    <a:pt x="28823" y="40351"/>
                    <a:pt x="29057" y="40067"/>
                  </a:cubicBezTo>
                  <a:cubicBezTo>
                    <a:pt x="29073" y="40067"/>
                    <a:pt x="29073" y="40051"/>
                    <a:pt x="29090" y="40034"/>
                  </a:cubicBezTo>
                  <a:cubicBezTo>
                    <a:pt x="31145" y="37544"/>
                    <a:pt x="32265" y="34403"/>
                    <a:pt x="32265" y="31162"/>
                  </a:cubicBezTo>
                  <a:lnTo>
                    <a:pt x="32265" y="13935"/>
                  </a:lnTo>
                  <a:cubicBezTo>
                    <a:pt x="32265" y="6249"/>
                    <a:pt x="26032" y="0"/>
                    <a:pt x="18330" y="0"/>
                  </a:cubicBezTo>
                  <a:close/>
                  <a:moveTo>
                    <a:pt x="31847" y="31162"/>
                  </a:moveTo>
                  <a:cubicBezTo>
                    <a:pt x="31847" y="38630"/>
                    <a:pt x="25798" y="44679"/>
                    <a:pt x="18330" y="44679"/>
                  </a:cubicBezTo>
                  <a:lnTo>
                    <a:pt x="13952" y="44679"/>
                  </a:lnTo>
                  <a:cubicBezTo>
                    <a:pt x="6483" y="44679"/>
                    <a:pt x="435" y="38630"/>
                    <a:pt x="435" y="31162"/>
                  </a:cubicBezTo>
                  <a:lnTo>
                    <a:pt x="435" y="13935"/>
                  </a:lnTo>
                  <a:cubicBezTo>
                    <a:pt x="435" y="6483"/>
                    <a:pt x="6483" y="435"/>
                    <a:pt x="13952" y="435"/>
                  </a:cubicBezTo>
                  <a:lnTo>
                    <a:pt x="18330" y="435"/>
                  </a:lnTo>
                  <a:cubicBezTo>
                    <a:pt x="25798" y="435"/>
                    <a:pt x="31847" y="6483"/>
                    <a:pt x="31847" y="139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0"/>
            <p:cNvSpPr/>
            <p:nvPr/>
          </p:nvSpPr>
          <p:spPr>
            <a:xfrm>
              <a:off x="3222675" y="2994700"/>
              <a:ext cx="785325" cy="1106125"/>
            </a:xfrm>
            <a:custGeom>
              <a:rect b="b" l="l" r="r" t="t"/>
              <a:pathLst>
                <a:path extrusionOk="0" h="44245" w="31413">
                  <a:moveTo>
                    <a:pt x="17896" y="1"/>
                  </a:moveTo>
                  <a:lnTo>
                    <a:pt x="13501" y="1"/>
                  </a:lnTo>
                  <a:cubicBezTo>
                    <a:pt x="6049" y="1"/>
                    <a:pt x="1" y="6049"/>
                    <a:pt x="1" y="13501"/>
                  </a:cubicBezTo>
                  <a:lnTo>
                    <a:pt x="1" y="30728"/>
                  </a:lnTo>
                  <a:cubicBezTo>
                    <a:pt x="1" y="38196"/>
                    <a:pt x="6049" y="44245"/>
                    <a:pt x="13501" y="44245"/>
                  </a:cubicBezTo>
                  <a:lnTo>
                    <a:pt x="17896" y="44245"/>
                  </a:lnTo>
                  <a:cubicBezTo>
                    <a:pt x="25364" y="44245"/>
                    <a:pt x="31413" y="38196"/>
                    <a:pt x="31413" y="30728"/>
                  </a:cubicBezTo>
                  <a:lnTo>
                    <a:pt x="31413" y="13501"/>
                  </a:lnTo>
                  <a:cubicBezTo>
                    <a:pt x="31413" y="6049"/>
                    <a:pt x="25364" y="1"/>
                    <a:pt x="17896" y="1"/>
                  </a:cubicBezTo>
                  <a:close/>
                  <a:moveTo>
                    <a:pt x="30795" y="30728"/>
                  </a:moveTo>
                  <a:cubicBezTo>
                    <a:pt x="30795" y="37846"/>
                    <a:pt x="25013" y="43627"/>
                    <a:pt x="17896" y="43610"/>
                  </a:cubicBezTo>
                  <a:lnTo>
                    <a:pt x="13518" y="43610"/>
                  </a:lnTo>
                  <a:cubicBezTo>
                    <a:pt x="6400" y="43627"/>
                    <a:pt x="619" y="37846"/>
                    <a:pt x="619" y="30728"/>
                  </a:cubicBezTo>
                  <a:lnTo>
                    <a:pt x="619" y="13501"/>
                  </a:lnTo>
                  <a:cubicBezTo>
                    <a:pt x="619" y="6383"/>
                    <a:pt x="6400" y="619"/>
                    <a:pt x="13518" y="619"/>
                  </a:cubicBezTo>
                  <a:lnTo>
                    <a:pt x="17896" y="619"/>
                  </a:lnTo>
                  <a:cubicBezTo>
                    <a:pt x="25013" y="619"/>
                    <a:pt x="30795" y="6383"/>
                    <a:pt x="30795" y="135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0"/>
            <p:cNvSpPr/>
            <p:nvPr/>
          </p:nvSpPr>
          <p:spPr>
            <a:xfrm>
              <a:off x="3222675" y="2994700"/>
              <a:ext cx="785325" cy="1106125"/>
            </a:xfrm>
            <a:custGeom>
              <a:rect b="b" l="l" r="r" t="t"/>
              <a:pathLst>
                <a:path extrusionOk="0" h="44245" w="31413">
                  <a:moveTo>
                    <a:pt x="17896" y="1"/>
                  </a:moveTo>
                  <a:lnTo>
                    <a:pt x="13501" y="1"/>
                  </a:lnTo>
                  <a:cubicBezTo>
                    <a:pt x="6049" y="1"/>
                    <a:pt x="1" y="6049"/>
                    <a:pt x="1" y="13501"/>
                  </a:cubicBezTo>
                  <a:lnTo>
                    <a:pt x="1" y="30728"/>
                  </a:lnTo>
                  <a:cubicBezTo>
                    <a:pt x="1" y="38196"/>
                    <a:pt x="6049" y="44245"/>
                    <a:pt x="13501" y="44245"/>
                  </a:cubicBezTo>
                  <a:lnTo>
                    <a:pt x="17896" y="44245"/>
                  </a:lnTo>
                  <a:cubicBezTo>
                    <a:pt x="25364" y="44245"/>
                    <a:pt x="31413" y="38196"/>
                    <a:pt x="31413" y="30728"/>
                  </a:cubicBezTo>
                  <a:lnTo>
                    <a:pt x="31413" y="13501"/>
                  </a:lnTo>
                  <a:cubicBezTo>
                    <a:pt x="31413" y="6049"/>
                    <a:pt x="25364" y="1"/>
                    <a:pt x="17896" y="1"/>
                  </a:cubicBezTo>
                  <a:close/>
                  <a:moveTo>
                    <a:pt x="30795" y="30728"/>
                  </a:moveTo>
                  <a:cubicBezTo>
                    <a:pt x="30795" y="37846"/>
                    <a:pt x="25013" y="43627"/>
                    <a:pt x="17896" y="43610"/>
                  </a:cubicBezTo>
                  <a:lnTo>
                    <a:pt x="13518" y="43610"/>
                  </a:lnTo>
                  <a:cubicBezTo>
                    <a:pt x="6400" y="43627"/>
                    <a:pt x="619" y="37846"/>
                    <a:pt x="619" y="30728"/>
                  </a:cubicBezTo>
                  <a:lnTo>
                    <a:pt x="619" y="13501"/>
                  </a:lnTo>
                  <a:cubicBezTo>
                    <a:pt x="619" y="6383"/>
                    <a:pt x="6400" y="619"/>
                    <a:pt x="13518" y="619"/>
                  </a:cubicBezTo>
                  <a:lnTo>
                    <a:pt x="17896" y="619"/>
                  </a:lnTo>
                  <a:cubicBezTo>
                    <a:pt x="25013" y="619"/>
                    <a:pt x="30795" y="6383"/>
                    <a:pt x="30795" y="135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0"/>
            <p:cNvSpPr/>
            <p:nvPr/>
          </p:nvSpPr>
          <p:spPr>
            <a:xfrm>
              <a:off x="3262375" y="3024775"/>
              <a:ext cx="705525" cy="1045975"/>
            </a:xfrm>
            <a:custGeom>
              <a:rect b="b" l="l" r="r" t="t"/>
              <a:pathLst>
                <a:path extrusionOk="0" h="41839" w="28221">
                  <a:moveTo>
                    <a:pt x="16475" y="1"/>
                  </a:moveTo>
                  <a:lnTo>
                    <a:pt x="11763" y="1"/>
                  </a:lnTo>
                  <a:cubicBezTo>
                    <a:pt x="5263" y="1"/>
                    <a:pt x="0" y="5264"/>
                    <a:pt x="0" y="11764"/>
                  </a:cubicBezTo>
                  <a:lnTo>
                    <a:pt x="0" y="30076"/>
                  </a:lnTo>
                  <a:cubicBezTo>
                    <a:pt x="0" y="36576"/>
                    <a:pt x="5263" y="41839"/>
                    <a:pt x="11763" y="41822"/>
                  </a:cubicBezTo>
                  <a:lnTo>
                    <a:pt x="16475" y="41822"/>
                  </a:lnTo>
                  <a:cubicBezTo>
                    <a:pt x="22958" y="41822"/>
                    <a:pt x="28221" y="36559"/>
                    <a:pt x="28221" y="30076"/>
                  </a:cubicBezTo>
                  <a:lnTo>
                    <a:pt x="28221" y="11764"/>
                  </a:lnTo>
                  <a:cubicBezTo>
                    <a:pt x="28221" y="5264"/>
                    <a:pt x="22958" y="1"/>
                    <a:pt x="16475" y="1"/>
                  </a:cubicBezTo>
                  <a:close/>
                  <a:moveTo>
                    <a:pt x="27603" y="30076"/>
                  </a:moveTo>
                  <a:cubicBezTo>
                    <a:pt x="27603" y="36225"/>
                    <a:pt x="22607" y="41204"/>
                    <a:pt x="16475" y="41204"/>
                  </a:cubicBezTo>
                  <a:lnTo>
                    <a:pt x="11763" y="41204"/>
                  </a:lnTo>
                  <a:cubicBezTo>
                    <a:pt x="5614" y="41204"/>
                    <a:pt x="635" y="36225"/>
                    <a:pt x="635" y="30076"/>
                  </a:cubicBezTo>
                  <a:lnTo>
                    <a:pt x="635" y="11764"/>
                  </a:lnTo>
                  <a:cubicBezTo>
                    <a:pt x="635" y="5615"/>
                    <a:pt x="5614" y="636"/>
                    <a:pt x="11763" y="636"/>
                  </a:cubicBezTo>
                  <a:lnTo>
                    <a:pt x="16475" y="636"/>
                  </a:lnTo>
                  <a:cubicBezTo>
                    <a:pt x="22623" y="619"/>
                    <a:pt x="27603" y="5615"/>
                    <a:pt x="27603" y="1176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0"/>
            <p:cNvSpPr/>
            <p:nvPr/>
          </p:nvSpPr>
          <p:spPr>
            <a:xfrm>
              <a:off x="3262375" y="3024775"/>
              <a:ext cx="705525" cy="1045975"/>
            </a:xfrm>
            <a:custGeom>
              <a:rect b="b" l="l" r="r" t="t"/>
              <a:pathLst>
                <a:path extrusionOk="0" h="41839" w="28221">
                  <a:moveTo>
                    <a:pt x="16475" y="1"/>
                  </a:moveTo>
                  <a:lnTo>
                    <a:pt x="11763" y="1"/>
                  </a:lnTo>
                  <a:cubicBezTo>
                    <a:pt x="5263" y="1"/>
                    <a:pt x="0" y="5264"/>
                    <a:pt x="0" y="11764"/>
                  </a:cubicBezTo>
                  <a:lnTo>
                    <a:pt x="0" y="30076"/>
                  </a:lnTo>
                  <a:cubicBezTo>
                    <a:pt x="0" y="36576"/>
                    <a:pt x="5263" y="41839"/>
                    <a:pt x="11763" y="41822"/>
                  </a:cubicBezTo>
                  <a:lnTo>
                    <a:pt x="16475" y="41822"/>
                  </a:lnTo>
                  <a:cubicBezTo>
                    <a:pt x="22958" y="41822"/>
                    <a:pt x="28221" y="36559"/>
                    <a:pt x="28221" y="30076"/>
                  </a:cubicBezTo>
                  <a:lnTo>
                    <a:pt x="28221" y="11764"/>
                  </a:lnTo>
                  <a:cubicBezTo>
                    <a:pt x="28221" y="5264"/>
                    <a:pt x="22958" y="1"/>
                    <a:pt x="16475" y="1"/>
                  </a:cubicBezTo>
                  <a:close/>
                  <a:moveTo>
                    <a:pt x="27603" y="30076"/>
                  </a:moveTo>
                  <a:cubicBezTo>
                    <a:pt x="27603" y="36225"/>
                    <a:pt x="22607" y="41204"/>
                    <a:pt x="16475" y="41204"/>
                  </a:cubicBezTo>
                  <a:lnTo>
                    <a:pt x="11763" y="41204"/>
                  </a:lnTo>
                  <a:cubicBezTo>
                    <a:pt x="5614" y="41204"/>
                    <a:pt x="635" y="36225"/>
                    <a:pt x="635" y="30076"/>
                  </a:cubicBezTo>
                  <a:lnTo>
                    <a:pt x="635" y="11764"/>
                  </a:lnTo>
                  <a:cubicBezTo>
                    <a:pt x="635" y="5615"/>
                    <a:pt x="5614" y="636"/>
                    <a:pt x="11763" y="636"/>
                  </a:cubicBezTo>
                  <a:lnTo>
                    <a:pt x="16475" y="636"/>
                  </a:lnTo>
                  <a:cubicBezTo>
                    <a:pt x="22623" y="619"/>
                    <a:pt x="27603" y="5615"/>
                    <a:pt x="27603" y="1176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0"/>
            <p:cNvSpPr/>
            <p:nvPr/>
          </p:nvSpPr>
          <p:spPr>
            <a:xfrm>
              <a:off x="3278225" y="3040225"/>
              <a:ext cx="674225" cy="1014650"/>
            </a:xfrm>
            <a:custGeom>
              <a:rect b="b" l="l" r="r" t="t"/>
              <a:pathLst>
                <a:path extrusionOk="0" h="40586" w="26969">
                  <a:moveTo>
                    <a:pt x="15841" y="18"/>
                  </a:moveTo>
                  <a:lnTo>
                    <a:pt x="11129" y="18"/>
                  </a:lnTo>
                  <a:cubicBezTo>
                    <a:pt x="4980" y="18"/>
                    <a:pt x="1" y="4997"/>
                    <a:pt x="1" y="11146"/>
                  </a:cubicBezTo>
                  <a:lnTo>
                    <a:pt x="1" y="29458"/>
                  </a:lnTo>
                  <a:cubicBezTo>
                    <a:pt x="1" y="35607"/>
                    <a:pt x="4980" y="40586"/>
                    <a:pt x="11129" y="40586"/>
                  </a:cubicBezTo>
                  <a:lnTo>
                    <a:pt x="15841" y="40586"/>
                  </a:lnTo>
                  <a:cubicBezTo>
                    <a:pt x="21973" y="40586"/>
                    <a:pt x="26969" y="35607"/>
                    <a:pt x="26969" y="29458"/>
                  </a:cubicBezTo>
                  <a:lnTo>
                    <a:pt x="26969" y="11146"/>
                  </a:lnTo>
                  <a:cubicBezTo>
                    <a:pt x="26969" y="4997"/>
                    <a:pt x="21989" y="1"/>
                    <a:pt x="15841" y="18"/>
                  </a:cubicBezTo>
                  <a:close/>
                  <a:moveTo>
                    <a:pt x="24897" y="5732"/>
                  </a:moveTo>
                  <a:cubicBezTo>
                    <a:pt x="25883" y="7353"/>
                    <a:pt x="26401" y="9224"/>
                    <a:pt x="26384" y="11146"/>
                  </a:cubicBezTo>
                  <a:lnTo>
                    <a:pt x="26384" y="11714"/>
                  </a:lnTo>
                  <a:lnTo>
                    <a:pt x="26384" y="11714"/>
                  </a:lnTo>
                  <a:lnTo>
                    <a:pt x="26384" y="29458"/>
                  </a:lnTo>
                  <a:cubicBezTo>
                    <a:pt x="26384" y="35289"/>
                    <a:pt x="21655" y="40001"/>
                    <a:pt x="15841" y="40001"/>
                  </a:cubicBezTo>
                  <a:lnTo>
                    <a:pt x="11129" y="40001"/>
                  </a:lnTo>
                  <a:cubicBezTo>
                    <a:pt x="5298" y="40001"/>
                    <a:pt x="586" y="35289"/>
                    <a:pt x="586" y="29458"/>
                  </a:cubicBezTo>
                  <a:lnTo>
                    <a:pt x="586" y="11146"/>
                  </a:lnTo>
                  <a:cubicBezTo>
                    <a:pt x="569" y="8522"/>
                    <a:pt x="1538" y="5999"/>
                    <a:pt x="3293" y="4061"/>
                  </a:cubicBezTo>
                  <a:cubicBezTo>
                    <a:pt x="3410" y="3927"/>
                    <a:pt x="3527" y="3811"/>
                    <a:pt x="3660" y="3677"/>
                  </a:cubicBezTo>
                  <a:cubicBezTo>
                    <a:pt x="3777" y="3560"/>
                    <a:pt x="3911" y="3426"/>
                    <a:pt x="4044" y="3309"/>
                  </a:cubicBezTo>
                  <a:cubicBezTo>
                    <a:pt x="4161" y="3192"/>
                    <a:pt x="4295" y="3075"/>
                    <a:pt x="4429" y="2975"/>
                  </a:cubicBezTo>
                  <a:cubicBezTo>
                    <a:pt x="4613" y="2825"/>
                    <a:pt x="4780" y="2691"/>
                    <a:pt x="4963" y="2557"/>
                  </a:cubicBezTo>
                  <a:cubicBezTo>
                    <a:pt x="5348" y="2290"/>
                    <a:pt x="5732" y="2039"/>
                    <a:pt x="6150" y="1822"/>
                  </a:cubicBezTo>
                  <a:cubicBezTo>
                    <a:pt x="6451" y="1655"/>
                    <a:pt x="6768" y="1521"/>
                    <a:pt x="7085" y="1388"/>
                  </a:cubicBezTo>
                  <a:cubicBezTo>
                    <a:pt x="7403" y="1254"/>
                    <a:pt x="7720" y="1137"/>
                    <a:pt x="8038" y="1037"/>
                  </a:cubicBezTo>
                  <a:cubicBezTo>
                    <a:pt x="9040" y="736"/>
                    <a:pt x="10076" y="586"/>
                    <a:pt x="11112" y="586"/>
                  </a:cubicBezTo>
                  <a:lnTo>
                    <a:pt x="15824" y="586"/>
                  </a:lnTo>
                  <a:cubicBezTo>
                    <a:pt x="16409" y="586"/>
                    <a:pt x="16994" y="636"/>
                    <a:pt x="17578" y="736"/>
                  </a:cubicBezTo>
                  <a:cubicBezTo>
                    <a:pt x="17796" y="770"/>
                    <a:pt x="18030" y="820"/>
                    <a:pt x="18263" y="870"/>
                  </a:cubicBezTo>
                  <a:lnTo>
                    <a:pt x="18548" y="937"/>
                  </a:lnTo>
                  <a:cubicBezTo>
                    <a:pt x="18781" y="1003"/>
                    <a:pt x="18999" y="1070"/>
                    <a:pt x="19233" y="1154"/>
                  </a:cubicBezTo>
                  <a:lnTo>
                    <a:pt x="19517" y="1254"/>
                  </a:lnTo>
                  <a:cubicBezTo>
                    <a:pt x="20786" y="1722"/>
                    <a:pt x="21939" y="2424"/>
                    <a:pt x="22925" y="3309"/>
                  </a:cubicBezTo>
                  <a:cubicBezTo>
                    <a:pt x="23059" y="3426"/>
                    <a:pt x="23176" y="3543"/>
                    <a:pt x="23309" y="3677"/>
                  </a:cubicBezTo>
                  <a:cubicBezTo>
                    <a:pt x="23426" y="3811"/>
                    <a:pt x="23560" y="3927"/>
                    <a:pt x="23677" y="4061"/>
                  </a:cubicBezTo>
                  <a:cubicBezTo>
                    <a:pt x="23861" y="4262"/>
                    <a:pt x="24028" y="4479"/>
                    <a:pt x="24195" y="4679"/>
                  </a:cubicBezTo>
                  <a:cubicBezTo>
                    <a:pt x="24362" y="4897"/>
                    <a:pt x="24496" y="5080"/>
                    <a:pt x="24629" y="5281"/>
                  </a:cubicBezTo>
                  <a:cubicBezTo>
                    <a:pt x="24713" y="5431"/>
                    <a:pt x="24813" y="5582"/>
                    <a:pt x="24897" y="57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0"/>
            <p:cNvSpPr/>
            <p:nvPr/>
          </p:nvSpPr>
          <p:spPr>
            <a:xfrm>
              <a:off x="3278225" y="3040225"/>
              <a:ext cx="674225" cy="1014650"/>
            </a:xfrm>
            <a:custGeom>
              <a:rect b="b" l="l" r="r" t="t"/>
              <a:pathLst>
                <a:path extrusionOk="0" h="40586" w="26969">
                  <a:moveTo>
                    <a:pt x="15841" y="18"/>
                  </a:moveTo>
                  <a:lnTo>
                    <a:pt x="11129" y="18"/>
                  </a:lnTo>
                  <a:cubicBezTo>
                    <a:pt x="4980" y="18"/>
                    <a:pt x="1" y="4997"/>
                    <a:pt x="1" y="11146"/>
                  </a:cubicBezTo>
                  <a:lnTo>
                    <a:pt x="1" y="29458"/>
                  </a:lnTo>
                  <a:cubicBezTo>
                    <a:pt x="1" y="35607"/>
                    <a:pt x="4980" y="40586"/>
                    <a:pt x="11129" y="40586"/>
                  </a:cubicBezTo>
                  <a:lnTo>
                    <a:pt x="15841" y="40586"/>
                  </a:lnTo>
                  <a:cubicBezTo>
                    <a:pt x="21973" y="40586"/>
                    <a:pt x="26969" y="35607"/>
                    <a:pt x="26969" y="29458"/>
                  </a:cubicBezTo>
                  <a:lnTo>
                    <a:pt x="26969" y="11146"/>
                  </a:lnTo>
                  <a:cubicBezTo>
                    <a:pt x="26969" y="4997"/>
                    <a:pt x="21989" y="1"/>
                    <a:pt x="15841" y="18"/>
                  </a:cubicBezTo>
                  <a:close/>
                  <a:moveTo>
                    <a:pt x="24897" y="5732"/>
                  </a:moveTo>
                  <a:cubicBezTo>
                    <a:pt x="25883" y="7353"/>
                    <a:pt x="26401" y="9224"/>
                    <a:pt x="26384" y="11146"/>
                  </a:cubicBezTo>
                  <a:lnTo>
                    <a:pt x="26384" y="11714"/>
                  </a:lnTo>
                  <a:lnTo>
                    <a:pt x="26384" y="11714"/>
                  </a:lnTo>
                  <a:lnTo>
                    <a:pt x="26384" y="29458"/>
                  </a:lnTo>
                  <a:cubicBezTo>
                    <a:pt x="26384" y="35289"/>
                    <a:pt x="21655" y="40001"/>
                    <a:pt x="15841" y="40001"/>
                  </a:cubicBezTo>
                  <a:lnTo>
                    <a:pt x="11129" y="40001"/>
                  </a:lnTo>
                  <a:cubicBezTo>
                    <a:pt x="5298" y="40001"/>
                    <a:pt x="586" y="35289"/>
                    <a:pt x="586" y="29458"/>
                  </a:cubicBezTo>
                  <a:lnTo>
                    <a:pt x="586" y="11146"/>
                  </a:lnTo>
                  <a:cubicBezTo>
                    <a:pt x="569" y="8522"/>
                    <a:pt x="1538" y="5999"/>
                    <a:pt x="3293" y="4061"/>
                  </a:cubicBezTo>
                  <a:cubicBezTo>
                    <a:pt x="3410" y="3927"/>
                    <a:pt x="3527" y="3811"/>
                    <a:pt x="3660" y="3677"/>
                  </a:cubicBezTo>
                  <a:cubicBezTo>
                    <a:pt x="3777" y="3560"/>
                    <a:pt x="3911" y="3426"/>
                    <a:pt x="4044" y="3309"/>
                  </a:cubicBezTo>
                  <a:cubicBezTo>
                    <a:pt x="4161" y="3192"/>
                    <a:pt x="4295" y="3075"/>
                    <a:pt x="4429" y="2975"/>
                  </a:cubicBezTo>
                  <a:cubicBezTo>
                    <a:pt x="4613" y="2825"/>
                    <a:pt x="4780" y="2691"/>
                    <a:pt x="4963" y="2557"/>
                  </a:cubicBezTo>
                  <a:cubicBezTo>
                    <a:pt x="5348" y="2290"/>
                    <a:pt x="5732" y="2039"/>
                    <a:pt x="6150" y="1822"/>
                  </a:cubicBezTo>
                  <a:cubicBezTo>
                    <a:pt x="6451" y="1655"/>
                    <a:pt x="6768" y="1521"/>
                    <a:pt x="7085" y="1388"/>
                  </a:cubicBezTo>
                  <a:cubicBezTo>
                    <a:pt x="7403" y="1254"/>
                    <a:pt x="7720" y="1137"/>
                    <a:pt x="8038" y="1037"/>
                  </a:cubicBezTo>
                  <a:cubicBezTo>
                    <a:pt x="9040" y="736"/>
                    <a:pt x="10076" y="586"/>
                    <a:pt x="11112" y="586"/>
                  </a:cubicBezTo>
                  <a:lnTo>
                    <a:pt x="15824" y="586"/>
                  </a:lnTo>
                  <a:cubicBezTo>
                    <a:pt x="16409" y="586"/>
                    <a:pt x="16994" y="636"/>
                    <a:pt x="17578" y="736"/>
                  </a:cubicBezTo>
                  <a:cubicBezTo>
                    <a:pt x="17796" y="770"/>
                    <a:pt x="18030" y="820"/>
                    <a:pt x="18263" y="870"/>
                  </a:cubicBezTo>
                  <a:lnTo>
                    <a:pt x="18548" y="937"/>
                  </a:lnTo>
                  <a:cubicBezTo>
                    <a:pt x="18781" y="1003"/>
                    <a:pt x="18999" y="1070"/>
                    <a:pt x="19233" y="1154"/>
                  </a:cubicBezTo>
                  <a:lnTo>
                    <a:pt x="19517" y="1254"/>
                  </a:lnTo>
                  <a:cubicBezTo>
                    <a:pt x="20786" y="1722"/>
                    <a:pt x="21939" y="2424"/>
                    <a:pt x="22925" y="3309"/>
                  </a:cubicBezTo>
                  <a:cubicBezTo>
                    <a:pt x="23059" y="3426"/>
                    <a:pt x="23176" y="3543"/>
                    <a:pt x="23309" y="3677"/>
                  </a:cubicBezTo>
                  <a:cubicBezTo>
                    <a:pt x="23426" y="3811"/>
                    <a:pt x="23560" y="3927"/>
                    <a:pt x="23677" y="4061"/>
                  </a:cubicBezTo>
                  <a:cubicBezTo>
                    <a:pt x="23861" y="4262"/>
                    <a:pt x="24028" y="4479"/>
                    <a:pt x="24195" y="4679"/>
                  </a:cubicBezTo>
                  <a:cubicBezTo>
                    <a:pt x="24362" y="4897"/>
                    <a:pt x="24496" y="5080"/>
                    <a:pt x="24629" y="5281"/>
                  </a:cubicBezTo>
                  <a:cubicBezTo>
                    <a:pt x="24713" y="5431"/>
                    <a:pt x="24813" y="5582"/>
                    <a:pt x="24897" y="57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0"/>
            <p:cNvSpPr/>
            <p:nvPr/>
          </p:nvSpPr>
          <p:spPr>
            <a:xfrm>
              <a:off x="3278225" y="3040225"/>
              <a:ext cx="674225" cy="1014650"/>
            </a:xfrm>
            <a:custGeom>
              <a:rect b="b" l="l" r="r" t="t"/>
              <a:pathLst>
                <a:path extrusionOk="0" h="40586" w="26969">
                  <a:moveTo>
                    <a:pt x="15841" y="18"/>
                  </a:moveTo>
                  <a:lnTo>
                    <a:pt x="11129" y="18"/>
                  </a:lnTo>
                  <a:cubicBezTo>
                    <a:pt x="4980" y="18"/>
                    <a:pt x="1" y="4997"/>
                    <a:pt x="1" y="11146"/>
                  </a:cubicBezTo>
                  <a:lnTo>
                    <a:pt x="1" y="29458"/>
                  </a:lnTo>
                  <a:cubicBezTo>
                    <a:pt x="1" y="35607"/>
                    <a:pt x="4980" y="40586"/>
                    <a:pt x="11129" y="40586"/>
                  </a:cubicBezTo>
                  <a:lnTo>
                    <a:pt x="15841" y="40586"/>
                  </a:lnTo>
                  <a:cubicBezTo>
                    <a:pt x="21973" y="40586"/>
                    <a:pt x="26969" y="35607"/>
                    <a:pt x="26969" y="29458"/>
                  </a:cubicBezTo>
                  <a:lnTo>
                    <a:pt x="26969" y="11146"/>
                  </a:lnTo>
                  <a:cubicBezTo>
                    <a:pt x="26969" y="4997"/>
                    <a:pt x="21989" y="1"/>
                    <a:pt x="15841" y="18"/>
                  </a:cubicBezTo>
                  <a:close/>
                  <a:moveTo>
                    <a:pt x="24897" y="5732"/>
                  </a:moveTo>
                  <a:cubicBezTo>
                    <a:pt x="25883" y="7353"/>
                    <a:pt x="26401" y="9224"/>
                    <a:pt x="26384" y="11146"/>
                  </a:cubicBezTo>
                  <a:lnTo>
                    <a:pt x="26384" y="11714"/>
                  </a:lnTo>
                  <a:lnTo>
                    <a:pt x="26384" y="11714"/>
                  </a:lnTo>
                  <a:lnTo>
                    <a:pt x="26384" y="29458"/>
                  </a:lnTo>
                  <a:cubicBezTo>
                    <a:pt x="26384" y="35289"/>
                    <a:pt x="21655" y="40001"/>
                    <a:pt x="15841" y="40001"/>
                  </a:cubicBezTo>
                  <a:lnTo>
                    <a:pt x="11129" y="40001"/>
                  </a:lnTo>
                  <a:cubicBezTo>
                    <a:pt x="5298" y="40001"/>
                    <a:pt x="586" y="35289"/>
                    <a:pt x="586" y="29458"/>
                  </a:cubicBezTo>
                  <a:lnTo>
                    <a:pt x="586" y="11146"/>
                  </a:lnTo>
                  <a:cubicBezTo>
                    <a:pt x="569" y="8522"/>
                    <a:pt x="1538" y="5999"/>
                    <a:pt x="3293" y="4061"/>
                  </a:cubicBezTo>
                  <a:cubicBezTo>
                    <a:pt x="3410" y="3927"/>
                    <a:pt x="3527" y="3811"/>
                    <a:pt x="3660" y="3677"/>
                  </a:cubicBezTo>
                  <a:cubicBezTo>
                    <a:pt x="3777" y="3560"/>
                    <a:pt x="3911" y="3426"/>
                    <a:pt x="4044" y="3309"/>
                  </a:cubicBezTo>
                  <a:cubicBezTo>
                    <a:pt x="4161" y="3192"/>
                    <a:pt x="4295" y="3075"/>
                    <a:pt x="4429" y="2975"/>
                  </a:cubicBezTo>
                  <a:cubicBezTo>
                    <a:pt x="4613" y="2825"/>
                    <a:pt x="4780" y="2691"/>
                    <a:pt x="4963" y="2557"/>
                  </a:cubicBezTo>
                  <a:cubicBezTo>
                    <a:pt x="5348" y="2290"/>
                    <a:pt x="5732" y="2039"/>
                    <a:pt x="6150" y="1822"/>
                  </a:cubicBezTo>
                  <a:cubicBezTo>
                    <a:pt x="6451" y="1655"/>
                    <a:pt x="6768" y="1521"/>
                    <a:pt x="7085" y="1388"/>
                  </a:cubicBezTo>
                  <a:cubicBezTo>
                    <a:pt x="7403" y="1254"/>
                    <a:pt x="7720" y="1137"/>
                    <a:pt x="8038" y="1037"/>
                  </a:cubicBezTo>
                  <a:cubicBezTo>
                    <a:pt x="9040" y="736"/>
                    <a:pt x="10076" y="586"/>
                    <a:pt x="11112" y="586"/>
                  </a:cubicBezTo>
                  <a:lnTo>
                    <a:pt x="15824" y="586"/>
                  </a:lnTo>
                  <a:cubicBezTo>
                    <a:pt x="16409" y="586"/>
                    <a:pt x="16994" y="636"/>
                    <a:pt x="17578" y="736"/>
                  </a:cubicBezTo>
                  <a:cubicBezTo>
                    <a:pt x="17796" y="770"/>
                    <a:pt x="18030" y="820"/>
                    <a:pt x="18263" y="870"/>
                  </a:cubicBezTo>
                  <a:lnTo>
                    <a:pt x="18548" y="937"/>
                  </a:lnTo>
                  <a:cubicBezTo>
                    <a:pt x="18781" y="1003"/>
                    <a:pt x="18999" y="1070"/>
                    <a:pt x="19233" y="1154"/>
                  </a:cubicBezTo>
                  <a:lnTo>
                    <a:pt x="19517" y="1254"/>
                  </a:lnTo>
                  <a:cubicBezTo>
                    <a:pt x="20786" y="1722"/>
                    <a:pt x="21939" y="2424"/>
                    <a:pt x="22925" y="3309"/>
                  </a:cubicBezTo>
                  <a:cubicBezTo>
                    <a:pt x="23059" y="3426"/>
                    <a:pt x="23176" y="3543"/>
                    <a:pt x="23309" y="3677"/>
                  </a:cubicBezTo>
                  <a:cubicBezTo>
                    <a:pt x="23426" y="3811"/>
                    <a:pt x="23560" y="3927"/>
                    <a:pt x="23677" y="4061"/>
                  </a:cubicBezTo>
                  <a:cubicBezTo>
                    <a:pt x="23861" y="4262"/>
                    <a:pt x="24028" y="4479"/>
                    <a:pt x="24195" y="4679"/>
                  </a:cubicBezTo>
                  <a:cubicBezTo>
                    <a:pt x="24362" y="4897"/>
                    <a:pt x="24496" y="5080"/>
                    <a:pt x="24629" y="5281"/>
                  </a:cubicBezTo>
                  <a:cubicBezTo>
                    <a:pt x="24713" y="5431"/>
                    <a:pt x="24813" y="5582"/>
                    <a:pt x="24897" y="57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0"/>
            <p:cNvSpPr/>
            <p:nvPr/>
          </p:nvSpPr>
          <p:spPr>
            <a:xfrm>
              <a:off x="3238125" y="3010150"/>
              <a:ext cx="754425" cy="1074825"/>
            </a:xfrm>
            <a:custGeom>
              <a:rect b="b" l="l" r="r" t="t"/>
              <a:pathLst>
                <a:path extrusionOk="0" h="42993" w="30177">
                  <a:moveTo>
                    <a:pt x="17445" y="586"/>
                  </a:moveTo>
                  <a:cubicBezTo>
                    <a:pt x="23928" y="586"/>
                    <a:pt x="29191" y="5849"/>
                    <a:pt x="29191" y="12349"/>
                  </a:cubicBezTo>
                  <a:lnTo>
                    <a:pt x="29191" y="30661"/>
                  </a:lnTo>
                  <a:cubicBezTo>
                    <a:pt x="29191" y="37144"/>
                    <a:pt x="23928" y="42407"/>
                    <a:pt x="17445" y="42407"/>
                  </a:cubicBezTo>
                  <a:lnTo>
                    <a:pt x="12733" y="42407"/>
                  </a:lnTo>
                  <a:cubicBezTo>
                    <a:pt x="12723" y="42407"/>
                    <a:pt x="12712" y="42407"/>
                    <a:pt x="12702" y="42407"/>
                  </a:cubicBezTo>
                  <a:cubicBezTo>
                    <a:pt x="6217" y="42407"/>
                    <a:pt x="970" y="37150"/>
                    <a:pt x="970" y="30661"/>
                  </a:cubicBezTo>
                  <a:lnTo>
                    <a:pt x="970" y="12349"/>
                  </a:lnTo>
                  <a:cubicBezTo>
                    <a:pt x="970" y="5849"/>
                    <a:pt x="6233" y="586"/>
                    <a:pt x="12733" y="586"/>
                  </a:cubicBezTo>
                  <a:close/>
                  <a:moveTo>
                    <a:pt x="12883" y="1"/>
                  </a:moveTo>
                  <a:cubicBezTo>
                    <a:pt x="5765" y="1"/>
                    <a:pt x="1" y="5765"/>
                    <a:pt x="1" y="12883"/>
                  </a:cubicBezTo>
                  <a:lnTo>
                    <a:pt x="1" y="30110"/>
                  </a:lnTo>
                  <a:cubicBezTo>
                    <a:pt x="1" y="37217"/>
                    <a:pt x="5749" y="42992"/>
                    <a:pt x="12853" y="42992"/>
                  </a:cubicBezTo>
                  <a:cubicBezTo>
                    <a:pt x="12863" y="42992"/>
                    <a:pt x="12873" y="42992"/>
                    <a:pt x="12883" y="42992"/>
                  </a:cubicBezTo>
                  <a:lnTo>
                    <a:pt x="17278" y="42992"/>
                  </a:lnTo>
                  <a:cubicBezTo>
                    <a:pt x="17288" y="42992"/>
                    <a:pt x="17298" y="42992"/>
                    <a:pt x="17308" y="42992"/>
                  </a:cubicBezTo>
                  <a:cubicBezTo>
                    <a:pt x="24412" y="42992"/>
                    <a:pt x="30177" y="37217"/>
                    <a:pt x="30177" y="30110"/>
                  </a:cubicBezTo>
                  <a:lnTo>
                    <a:pt x="30177" y="12883"/>
                  </a:lnTo>
                  <a:cubicBezTo>
                    <a:pt x="30177" y="5765"/>
                    <a:pt x="24395" y="1"/>
                    <a:pt x="17278"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0"/>
            <p:cNvSpPr/>
            <p:nvPr/>
          </p:nvSpPr>
          <p:spPr>
            <a:xfrm>
              <a:off x="3717675" y="3058625"/>
              <a:ext cx="17150" cy="3350"/>
            </a:xfrm>
            <a:custGeom>
              <a:rect b="b" l="l" r="r" t="t"/>
              <a:pathLst>
                <a:path extrusionOk="0" h="134" w="686">
                  <a:moveTo>
                    <a:pt x="0" y="0"/>
                  </a:moveTo>
                  <a:cubicBezTo>
                    <a:pt x="234" y="34"/>
                    <a:pt x="468" y="84"/>
                    <a:pt x="685" y="134"/>
                  </a:cubicBezTo>
                  <a:cubicBezTo>
                    <a:pt x="468" y="84"/>
                    <a:pt x="234" y="3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0"/>
            <p:cNvSpPr/>
            <p:nvPr/>
          </p:nvSpPr>
          <p:spPr>
            <a:xfrm>
              <a:off x="3717675" y="3058625"/>
              <a:ext cx="17150" cy="3350"/>
            </a:xfrm>
            <a:custGeom>
              <a:rect b="b" l="l" r="r" t="t"/>
              <a:pathLst>
                <a:path extrusionOk="0" h="134" w="686">
                  <a:moveTo>
                    <a:pt x="0" y="0"/>
                  </a:moveTo>
                  <a:cubicBezTo>
                    <a:pt x="234" y="34"/>
                    <a:pt x="468" y="84"/>
                    <a:pt x="685" y="134"/>
                  </a:cubicBezTo>
                  <a:cubicBezTo>
                    <a:pt x="468" y="84"/>
                    <a:pt x="234" y="3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0"/>
            <p:cNvSpPr/>
            <p:nvPr/>
          </p:nvSpPr>
          <p:spPr>
            <a:xfrm>
              <a:off x="3717675" y="3058625"/>
              <a:ext cx="17150" cy="3350"/>
            </a:xfrm>
            <a:custGeom>
              <a:rect b="b" l="l" r="r" t="t"/>
              <a:pathLst>
                <a:path extrusionOk="0" h="134" w="686">
                  <a:moveTo>
                    <a:pt x="0" y="0"/>
                  </a:moveTo>
                  <a:cubicBezTo>
                    <a:pt x="234" y="34"/>
                    <a:pt x="468" y="84"/>
                    <a:pt x="685" y="134"/>
                  </a:cubicBezTo>
                  <a:cubicBezTo>
                    <a:pt x="468" y="84"/>
                    <a:pt x="234" y="3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0"/>
            <p:cNvSpPr/>
            <p:nvPr/>
          </p:nvSpPr>
          <p:spPr>
            <a:xfrm>
              <a:off x="3717675" y="3058625"/>
              <a:ext cx="17150" cy="3350"/>
            </a:xfrm>
            <a:custGeom>
              <a:rect b="b" l="l" r="r" t="t"/>
              <a:pathLst>
                <a:path extrusionOk="0" h="134" w="686">
                  <a:moveTo>
                    <a:pt x="0" y="0"/>
                  </a:moveTo>
                  <a:cubicBezTo>
                    <a:pt x="234" y="34"/>
                    <a:pt x="468" y="84"/>
                    <a:pt x="685" y="134"/>
                  </a:cubicBezTo>
                  <a:cubicBezTo>
                    <a:pt x="468" y="84"/>
                    <a:pt x="234" y="3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0"/>
            <p:cNvSpPr/>
            <p:nvPr/>
          </p:nvSpPr>
          <p:spPr>
            <a:xfrm>
              <a:off x="3741900" y="3064050"/>
              <a:ext cx="17150" cy="5025"/>
            </a:xfrm>
            <a:custGeom>
              <a:rect b="b" l="l" r="r" t="t"/>
              <a:pathLst>
                <a:path extrusionOk="0" h="201" w="686">
                  <a:moveTo>
                    <a:pt x="1" y="0"/>
                  </a:moveTo>
                  <a:cubicBezTo>
                    <a:pt x="234" y="50"/>
                    <a:pt x="468" y="117"/>
                    <a:pt x="686" y="201"/>
                  </a:cubicBezTo>
                  <a:cubicBezTo>
                    <a:pt x="468" y="117"/>
                    <a:pt x="234" y="5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0"/>
            <p:cNvSpPr/>
            <p:nvPr/>
          </p:nvSpPr>
          <p:spPr>
            <a:xfrm>
              <a:off x="3741900" y="3064050"/>
              <a:ext cx="17150" cy="5025"/>
            </a:xfrm>
            <a:custGeom>
              <a:rect b="b" l="l" r="r" t="t"/>
              <a:pathLst>
                <a:path extrusionOk="0" h="201" w="686">
                  <a:moveTo>
                    <a:pt x="1" y="0"/>
                  </a:moveTo>
                  <a:cubicBezTo>
                    <a:pt x="234" y="50"/>
                    <a:pt x="468" y="117"/>
                    <a:pt x="686" y="201"/>
                  </a:cubicBezTo>
                  <a:cubicBezTo>
                    <a:pt x="468" y="117"/>
                    <a:pt x="234" y="5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0"/>
            <p:cNvSpPr/>
            <p:nvPr/>
          </p:nvSpPr>
          <p:spPr>
            <a:xfrm>
              <a:off x="3741900" y="3064050"/>
              <a:ext cx="17150" cy="5025"/>
            </a:xfrm>
            <a:custGeom>
              <a:rect b="b" l="l" r="r" t="t"/>
              <a:pathLst>
                <a:path extrusionOk="0" h="201" w="686">
                  <a:moveTo>
                    <a:pt x="1" y="0"/>
                  </a:moveTo>
                  <a:cubicBezTo>
                    <a:pt x="234" y="50"/>
                    <a:pt x="468" y="117"/>
                    <a:pt x="686" y="201"/>
                  </a:cubicBezTo>
                  <a:cubicBezTo>
                    <a:pt x="468" y="117"/>
                    <a:pt x="234" y="5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0"/>
            <p:cNvSpPr/>
            <p:nvPr/>
          </p:nvSpPr>
          <p:spPr>
            <a:xfrm>
              <a:off x="3741900" y="3064050"/>
              <a:ext cx="17150" cy="5025"/>
            </a:xfrm>
            <a:custGeom>
              <a:rect b="b" l="l" r="r" t="t"/>
              <a:pathLst>
                <a:path extrusionOk="0" h="201" w="686">
                  <a:moveTo>
                    <a:pt x="1" y="0"/>
                  </a:moveTo>
                  <a:cubicBezTo>
                    <a:pt x="234" y="50"/>
                    <a:pt x="468" y="117"/>
                    <a:pt x="686" y="201"/>
                  </a:cubicBezTo>
                  <a:cubicBezTo>
                    <a:pt x="468" y="117"/>
                    <a:pt x="234" y="5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0"/>
            <p:cNvSpPr/>
            <p:nvPr/>
          </p:nvSpPr>
          <p:spPr>
            <a:xfrm>
              <a:off x="3869725" y="3141750"/>
              <a:ext cx="12975" cy="15475"/>
            </a:xfrm>
            <a:custGeom>
              <a:rect b="b" l="l" r="r" t="t"/>
              <a:pathLst>
                <a:path extrusionOk="0" h="619" w="519">
                  <a:moveTo>
                    <a:pt x="0" y="0"/>
                  </a:moveTo>
                  <a:cubicBezTo>
                    <a:pt x="184" y="201"/>
                    <a:pt x="351" y="418"/>
                    <a:pt x="518" y="618"/>
                  </a:cubicBezTo>
                  <a:cubicBezTo>
                    <a:pt x="351" y="418"/>
                    <a:pt x="184" y="20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0"/>
            <p:cNvSpPr/>
            <p:nvPr/>
          </p:nvSpPr>
          <p:spPr>
            <a:xfrm>
              <a:off x="3869725" y="3141750"/>
              <a:ext cx="12975" cy="15475"/>
            </a:xfrm>
            <a:custGeom>
              <a:rect b="b" l="l" r="r" t="t"/>
              <a:pathLst>
                <a:path extrusionOk="0" h="619" w="519">
                  <a:moveTo>
                    <a:pt x="0" y="0"/>
                  </a:moveTo>
                  <a:cubicBezTo>
                    <a:pt x="184" y="201"/>
                    <a:pt x="351" y="418"/>
                    <a:pt x="518" y="618"/>
                  </a:cubicBezTo>
                  <a:cubicBezTo>
                    <a:pt x="351" y="418"/>
                    <a:pt x="184" y="20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0"/>
            <p:cNvSpPr/>
            <p:nvPr/>
          </p:nvSpPr>
          <p:spPr>
            <a:xfrm>
              <a:off x="3869725" y="3141750"/>
              <a:ext cx="12975" cy="15475"/>
            </a:xfrm>
            <a:custGeom>
              <a:rect b="b" l="l" r="r" t="t"/>
              <a:pathLst>
                <a:path extrusionOk="0" h="619" w="519">
                  <a:moveTo>
                    <a:pt x="0" y="0"/>
                  </a:moveTo>
                  <a:cubicBezTo>
                    <a:pt x="184" y="201"/>
                    <a:pt x="351" y="418"/>
                    <a:pt x="518" y="618"/>
                  </a:cubicBezTo>
                  <a:cubicBezTo>
                    <a:pt x="351" y="418"/>
                    <a:pt x="184" y="20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0"/>
            <p:cNvSpPr/>
            <p:nvPr/>
          </p:nvSpPr>
          <p:spPr>
            <a:xfrm>
              <a:off x="3869725" y="3141750"/>
              <a:ext cx="12975" cy="15475"/>
            </a:xfrm>
            <a:custGeom>
              <a:rect b="b" l="l" r="r" t="t"/>
              <a:pathLst>
                <a:path extrusionOk="0" h="619" w="519">
                  <a:moveTo>
                    <a:pt x="0" y="0"/>
                  </a:moveTo>
                  <a:cubicBezTo>
                    <a:pt x="184" y="201"/>
                    <a:pt x="351" y="418"/>
                    <a:pt x="518" y="618"/>
                  </a:cubicBezTo>
                  <a:cubicBezTo>
                    <a:pt x="351" y="418"/>
                    <a:pt x="184" y="20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0"/>
            <p:cNvSpPr/>
            <p:nvPr/>
          </p:nvSpPr>
          <p:spPr>
            <a:xfrm>
              <a:off x="3766550" y="3071575"/>
              <a:ext cx="84825" cy="51400"/>
            </a:xfrm>
            <a:custGeom>
              <a:rect b="b" l="l" r="r" t="t"/>
              <a:pathLst>
                <a:path extrusionOk="0" h="2056" w="3393">
                  <a:moveTo>
                    <a:pt x="0" y="0"/>
                  </a:moveTo>
                  <a:cubicBezTo>
                    <a:pt x="1253" y="468"/>
                    <a:pt x="2406" y="1170"/>
                    <a:pt x="3392" y="2055"/>
                  </a:cubicBezTo>
                  <a:cubicBezTo>
                    <a:pt x="2406" y="1170"/>
                    <a:pt x="1253" y="46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0"/>
            <p:cNvSpPr/>
            <p:nvPr/>
          </p:nvSpPr>
          <p:spPr>
            <a:xfrm>
              <a:off x="3766550" y="3071575"/>
              <a:ext cx="84825" cy="51400"/>
            </a:xfrm>
            <a:custGeom>
              <a:rect b="b" l="l" r="r" t="t"/>
              <a:pathLst>
                <a:path extrusionOk="0" h="2056" w="3393">
                  <a:moveTo>
                    <a:pt x="0" y="0"/>
                  </a:moveTo>
                  <a:cubicBezTo>
                    <a:pt x="1253" y="468"/>
                    <a:pt x="2406" y="1170"/>
                    <a:pt x="3392" y="2055"/>
                  </a:cubicBezTo>
                  <a:cubicBezTo>
                    <a:pt x="2406" y="1170"/>
                    <a:pt x="1253" y="46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0"/>
            <p:cNvSpPr/>
            <p:nvPr/>
          </p:nvSpPr>
          <p:spPr>
            <a:xfrm>
              <a:off x="3766550" y="3071575"/>
              <a:ext cx="84825" cy="51400"/>
            </a:xfrm>
            <a:custGeom>
              <a:rect b="b" l="l" r="r" t="t"/>
              <a:pathLst>
                <a:path extrusionOk="0" h="2056" w="3393">
                  <a:moveTo>
                    <a:pt x="0" y="0"/>
                  </a:moveTo>
                  <a:cubicBezTo>
                    <a:pt x="1253" y="468"/>
                    <a:pt x="2406" y="1170"/>
                    <a:pt x="3392" y="2055"/>
                  </a:cubicBezTo>
                  <a:cubicBezTo>
                    <a:pt x="2406" y="1170"/>
                    <a:pt x="1253" y="46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0"/>
            <p:cNvSpPr/>
            <p:nvPr/>
          </p:nvSpPr>
          <p:spPr>
            <a:xfrm>
              <a:off x="3766550" y="3071575"/>
              <a:ext cx="84825" cy="51400"/>
            </a:xfrm>
            <a:custGeom>
              <a:rect b="b" l="l" r="r" t="t"/>
              <a:pathLst>
                <a:path extrusionOk="0" h="2056" w="3393">
                  <a:moveTo>
                    <a:pt x="0" y="0"/>
                  </a:moveTo>
                  <a:cubicBezTo>
                    <a:pt x="1253" y="468"/>
                    <a:pt x="2406" y="1170"/>
                    <a:pt x="3392" y="2055"/>
                  </a:cubicBezTo>
                  <a:cubicBezTo>
                    <a:pt x="2406" y="1170"/>
                    <a:pt x="1253" y="46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0"/>
            <p:cNvSpPr/>
            <p:nvPr/>
          </p:nvSpPr>
          <p:spPr>
            <a:xfrm>
              <a:off x="3850925" y="3122950"/>
              <a:ext cx="18825" cy="18825"/>
            </a:xfrm>
            <a:custGeom>
              <a:rect b="b" l="l" r="r" t="t"/>
              <a:pathLst>
                <a:path extrusionOk="0" h="753" w="753">
                  <a:moveTo>
                    <a:pt x="752" y="752"/>
                  </a:moveTo>
                  <a:cubicBezTo>
                    <a:pt x="635" y="618"/>
                    <a:pt x="518" y="502"/>
                    <a:pt x="385" y="368"/>
                  </a:cubicBezTo>
                  <a:cubicBezTo>
                    <a:pt x="268" y="251"/>
                    <a:pt x="134" y="117"/>
                    <a:pt x="0" y="0"/>
                  </a:cubicBezTo>
                  <a:cubicBezTo>
                    <a:pt x="134" y="117"/>
                    <a:pt x="268" y="251"/>
                    <a:pt x="385" y="368"/>
                  </a:cubicBezTo>
                  <a:cubicBezTo>
                    <a:pt x="518" y="502"/>
                    <a:pt x="652" y="618"/>
                    <a:pt x="752" y="7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0"/>
            <p:cNvSpPr/>
            <p:nvPr/>
          </p:nvSpPr>
          <p:spPr>
            <a:xfrm>
              <a:off x="3850925" y="3122950"/>
              <a:ext cx="18825" cy="18825"/>
            </a:xfrm>
            <a:custGeom>
              <a:rect b="b" l="l" r="r" t="t"/>
              <a:pathLst>
                <a:path extrusionOk="0" h="753" w="753">
                  <a:moveTo>
                    <a:pt x="752" y="752"/>
                  </a:moveTo>
                  <a:cubicBezTo>
                    <a:pt x="635" y="618"/>
                    <a:pt x="518" y="502"/>
                    <a:pt x="385" y="368"/>
                  </a:cubicBezTo>
                  <a:cubicBezTo>
                    <a:pt x="268" y="251"/>
                    <a:pt x="134" y="117"/>
                    <a:pt x="0" y="0"/>
                  </a:cubicBezTo>
                  <a:cubicBezTo>
                    <a:pt x="134" y="117"/>
                    <a:pt x="268" y="251"/>
                    <a:pt x="385" y="368"/>
                  </a:cubicBezTo>
                  <a:cubicBezTo>
                    <a:pt x="518" y="502"/>
                    <a:pt x="652" y="618"/>
                    <a:pt x="752" y="7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0"/>
            <p:cNvSpPr/>
            <p:nvPr/>
          </p:nvSpPr>
          <p:spPr>
            <a:xfrm>
              <a:off x="3850925" y="3122950"/>
              <a:ext cx="18825" cy="18825"/>
            </a:xfrm>
            <a:custGeom>
              <a:rect b="b" l="l" r="r" t="t"/>
              <a:pathLst>
                <a:path extrusionOk="0" h="753" w="753">
                  <a:moveTo>
                    <a:pt x="752" y="752"/>
                  </a:moveTo>
                  <a:cubicBezTo>
                    <a:pt x="635" y="618"/>
                    <a:pt x="518" y="502"/>
                    <a:pt x="385" y="368"/>
                  </a:cubicBezTo>
                  <a:cubicBezTo>
                    <a:pt x="268" y="251"/>
                    <a:pt x="134" y="117"/>
                    <a:pt x="0" y="0"/>
                  </a:cubicBezTo>
                  <a:cubicBezTo>
                    <a:pt x="134" y="117"/>
                    <a:pt x="268" y="251"/>
                    <a:pt x="385" y="368"/>
                  </a:cubicBezTo>
                  <a:cubicBezTo>
                    <a:pt x="518" y="502"/>
                    <a:pt x="652" y="618"/>
                    <a:pt x="752" y="7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0"/>
            <p:cNvSpPr/>
            <p:nvPr/>
          </p:nvSpPr>
          <p:spPr>
            <a:xfrm>
              <a:off x="3850925" y="3122950"/>
              <a:ext cx="18825" cy="18825"/>
            </a:xfrm>
            <a:custGeom>
              <a:rect b="b" l="l" r="r" t="t"/>
              <a:pathLst>
                <a:path extrusionOk="0" h="753" w="753">
                  <a:moveTo>
                    <a:pt x="752" y="752"/>
                  </a:moveTo>
                  <a:cubicBezTo>
                    <a:pt x="635" y="618"/>
                    <a:pt x="518" y="502"/>
                    <a:pt x="385" y="368"/>
                  </a:cubicBezTo>
                  <a:cubicBezTo>
                    <a:pt x="268" y="251"/>
                    <a:pt x="134" y="117"/>
                    <a:pt x="0" y="0"/>
                  </a:cubicBezTo>
                  <a:cubicBezTo>
                    <a:pt x="134" y="117"/>
                    <a:pt x="268" y="251"/>
                    <a:pt x="385" y="368"/>
                  </a:cubicBezTo>
                  <a:cubicBezTo>
                    <a:pt x="518" y="502"/>
                    <a:pt x="652" y="618"/>
                    <a:pt x="752" y="7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0"/>
            <p:cNvSpPr/>
            <p:nvPr/>
          </p:nvSpPr>
          <p:spPr>
            <a:xfrm>
              <a:off x="3389350" y="3104150"/>
              <a:ext cx="13400" cy="10475"/>
            </a:xfrm>
            <a:custGeom>
              <a:rect b="b" l="l" r="r" t="t"/>
              <a:pathLst>
                <a:path extrusionOk="0" h="419" w="536">
                  <a:moveTo>
                    <a:pt x="0" y="418"/>
                  </a:moveTo>
                  <a:cubicBezTo>
                    <a:pt x="168" y="268"/>
                    <a:pt x="351" y="134"/>
                    <a:pt x="535" y="0"/>
                  </a:cubicBezTo>
                  <a:cubicBezTo>
                    <a:pt x="351" y="134"/>
                    <a:pt x="168" y="268"/>
                    <a:pt x="0" y="4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0"/>
            <p:cNvSpPr/>
            <p:nvPr/>
          </p:nvSpPr>
          <p:spPr>
            <a:xfrm>
              <a:off x="3389350" y="3104150"/>
              <a:ext cx="13400" cy="10475"/>
            </a:xfrm>
            <a:custGeom>
              <a:rect b="b" l="l" r="r" t="t"/>
              <a:pathLst>
                <a:path extrusionOk="0" h="419" w="536">
                  <a:moveTo>
                    <a:pt x="0" y="418"/>
                  </a:moveTo>
                  <a:cubicBezTo>
                    <a:pt x="168" y="268"/>
                    <a:pt x="351" y="134"/>
                    <a:pt x="535" y="0"/>
                  </a:cubicBezTo>
                  <a:cubicBezTo>
                    <a:pt x="351" y="134"/>
                    <a:pt x="168" y="268"/>
                    <a:pt x="0" y="4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0"/>
            <p:cNvSpPr/>
            <p:nvPr/>
          </p:nvSpPr>
          <p:spPr>
            <a:xfrm>
              <a:off x="3389350" y="3104150"/>
              <a:ext cx="13400" cy="10475"/>
            </a:xfrm>
            <a:custGeom>
              <a:rect b="b" l="l" r="r" t="t"/>
              <a:pathLst>
                <a:path extrusionOk="0" h="419" w="536">
                  <a:moveTo>
                    <a:pt x="0" y="418"/>
                  </a:moveTo>
                  <a:cubicBezTo>
                    <a:pt x="168" y="268"/>
                    <a:pt x="351" y="134"/>
                    <a:pt x="535" y="0"/>
                  </a:cubicBezTo>
                  <a:cubicBezTo>
                    <a:pt x="351" y="134"/>
                    <a:pt x="168" y="268"/>
                    <a:pt x="0" y="4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0"/>
            <p:cNvSpPr/>
            <p:nvPr/>
          </p:nvSpPr>
          <p:spPr>
            <a:xfrm>
              <a:off x="3389350" y="3104150"/>
              <a:ext cx="13400" cy="10475"/>
            </a:xfrm>
            <a:custGeom>
              <a:rect b="b" l="l" r="r" t="t"/>
              <a:pathLst>
                <a:path extrusionOk="0" h="419" w="536">
                  <a:moveTo>
                    <a:pt x="0" y="418"/>
                  </a:moveTo>
                  <a:cubicBezTo>
                    <a:pt x="168" y="268"/>
                    <a:pt x="351" y="134"/>
                    <a:pt x="535" y="0"/>
                  </a:cubicBezTo>
                  <a:cubicBezTo>
                    <a:pt x="351" y="134"/>
                    <a:pt x="168" y="268"/>
                    <a:pt x="0" y="4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0"/>
            <p:cNvSpPr/>
            <p:nvPr/>
          </p:nvSpPr>
          <p:spPr>
            <a:xfrm>
              <a:off x="3479575" y="3054850"/>
              <a:ext cx="76875" cy="11300"/>
            </a:xfrm>
            <a:custGeom>
              <a:rect b="b" l="l" r="r" t="t"/>
              <a:pathLst>
                <a:path extrusionOk="0" h="452" w="3075">
                  <a:moveTo>
                    <a:pt x="3075" y="1"/>
                  </a:moveTo>
                  <a:cubicBezTo>
                    <a:pt x="2022" y="1"/>
                    <a:pt x="986" y="151"/>
                    <a:pt x="1" y="452"/>
                  </a:cubicBezTo>
                  <a:cubicBezTo>
                    <a:pt x="986" y="151"/>
                    <a:pt x="2022" y="1"/>
                    <a:pt x="3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0"/>
            <p:cNvSpPr/>
            <p:nvPr/>
          </p:nvSpPr>
          <p:spPr>
            <a:xfrm>
              <a:off x="3479575" y="3054850"/>
              <a:ext cx="76875" cy="11300"/>
            </a:xfrm>
            <a:custGeom>
              <a:rect b="b" l="l" r="r" t="t"/>
              <a:pathLst>
                <a:path extrusionOk="0" h="452" w="3075">
                  <a:moveTo>
                    <a:pt x="3075" y="1"/>
                  </a:moveTo>
                  <a:cubicBezTo>
                    <a:pt x="2022" y="1"/>
                    <a:pt x="986" y="151"/>
                    <a:pt x="1" y="452"/>
                  </a:cubicBezTo>
                  <a:cubicBezTo>
                    <a:pt x="986" y="151"/>
                    <a:pt x="2022" y="1"/>
                    <a:pt x="3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0"/>
            <p:cNvSpPr/>
            <p:nvPr/>
          </p:nvSpPr>
          <p:spPr>
            <a:xfrm>
              <a:off x="3479575" y="3054850"/>
              <a:ext cx="76875" cy="11300"/>
            </a:xfrm>
            <a:custGeom>
              <a:rect b="b" l="l" r="r" t="t"/>
              <a:pathLst>
                <a:path extrusionOk="0" h="452" w="3075">
                  <a:moveTo>
                    <a:pt x="3075" y="1"/>
                  </a:moveTo>
                  <a:cubicBezTo>
                    <a:pt x="2022" y="1"/>
                    <a:pt x="986" y="151"/>
                    <a:pt x="1" y="452"/>
                  </a:cubicBezTo>
                  <a:cubicBezTo>
                    <a:pt x="986" y="151"/>
                    <a:pt x="2022" y="1"/>
                    <a:pt x="3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0"/>
            <p:cNvSpPr/>
            <p:nvPr/>
          </p:nvSpPr>
          <p:spPr>
            <a:xfrm>
              <a:off x="3479575" y="3054850"/>
              <a:ext cx="76875" cy="11300"/>
            </a:xfrm>
            <a:custGeom>
              <a:rect b="b" l="l" r="r" t="t"/>
              <a:pathLst>
                <a:path extrusionOk="0" h="452" w="3075">
                  <a:moveTo>
                    <a:pt x="3075" y="1"/>
                  </a:moveTo>
                  <a:cubicBezTo>
                    <a:pt x="2022" y="1"/>
                    <a:pt x="986" y="151"/>
                    <a:pt x="1" y="452"/>
                  </a:cubicBezTo>
                  <a:cubicBezTo>
                    <a:pt x="986" y="151"/>
                    <a:pt x="2022" y="1"/>
                    <a:pt x="3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0"/>
            <p:cNvSpPr/>
            <p:nvPr/>
          </p:nvSpPr>
          <p:spPr>
            <a:xfrm>
              <a:off x="3431950" y="3074900"/>
              <a:ext cx="23425" cy="10900"/>
            </a:xfrm>
            <a:custGeom>
              <a:rect b="b" l="l" r="r" t="t"/>
              <a:pathLst>
                <a:path extrusionOk="0" h="436" w="937">
                  <a:moveTo>
                    <a:pt x="1" y="435"/>
                  </a:moveTo>
                  <a:cubicBezTo>
                    <a:pt x="302" y="268"/>
                    <a:pt x="619" y="134"/>
                    <a:pt x="936" y="1"/>
                  </a:cubicBezTo>
                  <a:cubicBezTo>
                    <a:pt x="619" y="118"/>
                    <a:pt x="318" y="268"/>
                    <a:pt x="1" y="4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0"/>
            <p:cNvSpPr/>
            <p:nvPr/>
          </p:nvSpPr>
          <p:spPr>
            <a:xfrm>
              <a:off x="3431950" y="3074900"/>
              <a:ext cx="23425" cy="10900"/>
            </a:xfrm>
            <a:custGeom>
              <a:rect b="b" l="l" r="r" t="t"/>
              <a:pathLst>
                <a:path extrusionOk="0" h="436" w="937">
                  <a:moveTo>
                    <a:pt x="1" y="435"/>
                  </a:moveTo>
                  <a:cubicBezTo>
                    <a:pt x="302" y="268"/>
                    <a:pt x="619" y="134"/>
                    <a:pt x="936" y="1"/>
                  </a:cubicBezTo>
                  <a:cubicBezTo>
                    <a:pt x="619" y="118"/>
                    <a:pt x="318" y="268"/>
                    <a:pt x="1" y="4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0"/>
            <p:cNvSpPr/>
            <p:nvPr/>
          </p:nvSpPr>
          <p:spPr>
            <a:xfrm>
              <a:off x="3431950" y="3074900"/>
              <a:ext cx="23425" cy="10900"/>
            </a:xfrm>
            <a:custGeom>
              <a:rect b="b" l="l" r="r" t="t"/>
              <a:pathLst>
                <a:path extrusionOk="0" h="436" w="937">
                  <a:moveTo>
                    <a:pt x="1" y="435"/>
                  </a:moveTo>
                  <a:cubicBezTo>
                    <a:pt x="302" y="268"/>
                    <a:pt x="619" y="134"/>
                    <a:pt x="936" y="1"/>
                  </a:cubicBezTo>
                  <a:cubicBezTo>
                    <a:pt x="619" y="118"/>
                    <a:pt x="318" y="268"/>
                    <a:pt x="1" y="4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0"/>
            <p:cNvSpPr/>
            <p:nvPr/>
          </p:nvSpPr>
          <p:spPr>
            <a:xfrm>
              <a:off x="3431950" y="3074900"/>
              <a:ext cx="23425" cy="10900"/>
            </a:xfrm>
            <a:custGeom>
              <a:rect b="b" l="l" r="r" t="t"/>
              <a:pathLst>
                <a:path extrusionOk="0" h="436" w="937">
                  <a:moveTo>
                    <a:pt x="1" y="435"/>
                  </a:moveTo>
                  <a:cubicBezTo>
                    <a:pt x="302" y="268"/>
                    <a:pt x="619" y="134"/>
                    <a:pt x="936" y="1"/>
                  </a:cubicBezTo>
                  <a:cubicBezTo>
                    <a:pt x="619" y="118"/>
                    <a:pt x="318" y="268"/>
                    <a:pt x="1" y="4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0"/>
            <p:cNvSpPr/>
            <p:nvPr/>
          </p:nvSpPr>
          <p:spPr>
            <a:xfrm>
              <a:off x="3360525" y="3122950"/>
              <a:ext cx="18825" cy="18825"/>
            </a:xfrm>
            <a:custGeom>
              <a:rect b="b" l="l" r="r" t="t"/>
              <a:pathLst>
                <a:path extrusionOk="0" h="753" w="753">
                  <a:moveTo>
                    <a:pt x="752" y="0"/>
                  </a:moveTo>
                  <a:cubicBezTo>
                    <a:pt x="619" y="117"/>
                    <a:pt x="502" y="251"/>
                    <a:pt x="368" y="368"/>
                  </a:cubicBezTo>
                  <a:cubicBezTo>
                    <a:pt x="251" y="502"/>
                    <a:pt x="118" y="618"/>
                    <a:pt x="1" y="752"/>
                  </a:cubicBezTo>
                  <a:cubicBezTo>
                    <a:pt x="118" y="618"/>
                    <a:pt x="235" y="502"/>
                    <a:pt x="368" y="368"/>
                  </a:cubicBezTo>
                  <a:cubicBezTo>
                    <a:pt x="485" y="251"/>
                    <a:pt x="619" y="117"/>
                    <a:pt x="7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0"/>
            <p:cNvSpPr/>
            <p:nvPr/>
          </p:nvSpPr>
          <p:spPr>
            <a:xfrm>
              <a:off x="3360525" y="3122950"/>
              <a:ext cx="18825" cy="18825"/>
            </a:xfrm>
            <a:custGeom>
              <a:rect b="b" l="l" r="r" t="t"/>
              <a:pathLst>
                <a:path extrusionOk="0" h="753" w="753">
                  <a:moveTo>
                    <a:pt x="752" y="0"/>
                  </a:moveTo>
                  <a:cubicBezTo>
                    <a:pt x="619" y="117"/>
                    <a:pt x="502" y="251"/>
                    <a:pt x="368" y="368"/>
                  </a:cubicBezTo>
                  <a:cubicBezTo>
                    <a:pt x="251" y="502"/>
                    <a:pt x="118" y="618"/>
                    <a:pt x="1" y="752"/>
                  </a:cubicBezTo>
                  <a:cubicBezTo>
                    <a:pt x="118" y="618"/>
                    <a:pt x="235" y="502"/>
                    <a:pt x="368" y="368"/>
                  </a:cubicBezTo>
                  <a:cubicBezTo>
                    <a:pt x="485" y="251"/>
                    <a:pt x="619" y="117"/>
                    <a:pt x="7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0"/>
            <p:cNvSpPr/>
            <p:nvPr/>
          </p:nvSpPr>
          <p:spPr>
            <a:xfrm>
              <a:off x="3360525" y="3122950"/>
              <a:ext cx="18825" cy="18825"/>
            </a:xfrm>
            <a:custGeom>
              <a:rect b="b" l="l" r="r" t="t"/>
              <a:pathLst>
                <a:path extrusionOk="0" h="753" w="753">
                  <a:moveTo>
                    <a:pt x="752" y="0"/>
                  </a:moveTo>
                  <a:cubicBezTo>
                    <a:pt x="619" y="117"/>
                    <a:pt x="502" y="251"/>
                    <a:pt x="368" y="368"/>
                  </a:cubicBezTo>
                  <a:cubicBezTo>
                    <a:pt x="251" y="502"/>
                    <a:pt x="118" y="618"/>
                    <a:pt x="1" y="752"/>
                  </a:cubicBezTo>
                  <a:cubicBezTo>
                    <a:pt x="118" y="618"/>
                    <a:pt x="235" y="502"/>
                    <a:pt x="368" y="368"/>
                  </a:cubicBezTo>
                  <a:cubicBezTo>
                    <a:pt x="485" y="251"/>
                    <a:pt x="619" y="117"/>
                    <a:pt x="7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0"/>
            <p:cNvSpPr/>
            <p:nvPr/>
          </p:nvSpPr>
          <p:spPr>
            <a:xfrm>
              <a:off x="3360525" y="3122950"/>
              <a:ext cx="18825" cy="18825"/>
            </a:xfrm>
            <a:custGeom>
              <a:rect b="b" l="l" r="r" t="t"/>
              <a:pathLst>
                <a:path extrusionOk="0" h="753" w="753">
                  <a:moveTo>
                    <a:pt x="752" y="0"/>
                  </a:moveTo>
                  <a:cubicBezTo>
                    <a:pt x="619" y="117"/>
                    <a:pt x="502" y="251"/>
                    <a:pt x="368" y="368"/>
                  </a:cubicBezTo>
                  <a:cubicBezTo>
                    <a:pt x="251" y="502"/>
                    <a:pt x="118" y="618"/>
                    <a:pt x="1" y="752"/>
                  </a:cubicBezTo>
                  <a:cubicBezTo>
                    <a:pt x="118" y="618"/>
                    <a:pt x="235" y="502"/>
                    <a:pt x="368" y="368"/>
                  </a:cubicBezTo>
                  <a:cubicBezTo>
                    <a:pt x="485" y="251"/>
                    <a:pt x="619" y="117"/>
                    <a:pt x="7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0"/>
            <p:cNvSpPr/>
            <p:nvPr/>
          </p:nvSpPr>
          <p:spPr>
            <a:xfrm>
              <a:off x="3292450" y="3141750"/>
              <a:ext cx="645375" cy="898525"/>
            </a:xfrm>
            <a:custGeom>
              <a:rect b="b" l="l" r="r" t="t"/>
              <a:pathLst>
                <a:path extrusionOk="0" h="35941" w="25815">
                  <a:moveTo>
                    <a:pt x="25230" y="25564"/>
                  </a:moveTo>
                  <a:cubicBezTo>
                    <a:pt x="25213" y="31045"/>
                    <a:pt x="20786" y="35472"/>
                    <a:pt x="15322" y="35472"/>
                  </a:cubicBezTo>
                  <a:lnTo>
                    <a:pt x="10510" y="35472"/>
                  </a:lnTo>
                  <a:cubicBezTo>
                    <a:pt x="5046" y="35472"/>
                    <a:pt x="618" y="31045"/>
                    <a:pt x="618" y="25564"/>
                  </a:cubicBezTo>
                  <a:lnTo>
                    <a:pt x="618" y="7719"/>
                  </a:lnTo>
                  <a:cubicBezTo>
                    <a:pt x="401" y="7703"/>
                    <a:pt x="217" y="7669"/>
                    <a:pt x="17" y="7653"/>
                  </a:cubicBezTo>
                  <a:lnTo>
                    <a:pt x="17" y="7085"/>
                  </a:lnTo>
                  <a:cubicBezTo>
                    <a:pt x="0" y="4461"/>
                    <a:pt x="969" y="1938"/>
                    <a:pt x="2724" y="0"/>
                  </a:cubicBezTo>
                  <a:cubicBezTo>
                    <a:pt x="969" y="1938"/>
                    <a:pt x="0" y="4461"/>
                    <a:pt x="17" y="7085"/>
                  </a:cubicBezTo>
                  <a:lnTo>
                    <a:pt x="17" y="25397"/>
                  </a:lnTo>
                  <a:cubicBezTo>
                    <a:pt x="17" y="31228"/>
                    <a:pt x="4729" y="35940"/>
                    <a:pt x="10560" y="35940"/>
                  </a:cubicBezTo>
                  <a:lnTo>
                    <a:pt x="15272" y="35940"/>
                  </a:lnTo>
                  <a:cubicBezTo>
                    <a:pt x="21086" y="35940"/>
                    <a:pt x="25815" y="31212"/>
                    <a:pt x="25815" y="25397"/>
                  </a:cubicBezTo>
                  <a:lnTo>
                    <a:pt x="25815" y="7636"/>
                  </a:lnTo>
                  <a:cubicBezTo>
                    <a:pt x="25614" y="7669"/>
                    <a:pt x="25414" y="7686"/>
                    <a:pt x="25213" y="77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0"/>
            <p:cNvSpPr/>
            <p:nvPr/>
          </p:nvSpPr>
          <p:spPr>
            <a:xfrm>
              <a:off x="3292450" y="3141750"/>
              <a:ext cx="645375" cy="898525"/>
            </a:xfrm>
            <a:custGeom>
              <a:rect b="b" l="l" r="r" t="t"/>
              <a:pathLst>
                <a:path extrusionOk="0" h="35941" w="25815">
                  <a:moveTo>
                    <a:pt x="25230" y="25564"/>
                  </a:moveTo>
                  <a:cubicBezTo>
                    <a:pt x="25213" y="31045"/>
                    <a:pt x="20786" y="35472"/>
                    <a:pt x="15322" y="35472"/>
                  </a:cubicBezTo>
                  <a:lnTo>
                    <a:pt x="10510" y="35472"/>
                  </a:lnTo>
                  <a:cubicBezTo>
                    <a:pt x="5046" y="35472"/>
                    <a:pt x="618" y="31045"/>
                    <a:pt x="618" y="25564"/>
                  </a:cubicBezTo>
                  <a:lnTo>
                    <a:pt x="618" y="7719"/>
                  </a:lnTo>
                  <a:cubicBezTo>
                    <a:pt x="401" y="7703"/>
                    <a:pt x="217" y="7669"/>
                    <a:pt x="17" y="7653"/>
                  </a:cubicBezTo>
                  <a:lnTo>
                    <a:pt x="17" y="7085"/>
                  </a:lnTo>
                  <a:cubicBezTo>
                    <a:pt x="0" y="4461"/>
                    <a:pt x="969" y="1938"/>
                    <a:pt x="2724" y="0"/>
                  </a:cubicBezTo>
                  <a:cubicBezTo>
                    <a:pt x="969" y="1938"/>
                    <a:pt x="0" y="4461"/>
                    <a:pt x="17" y="7085"/>
                  </a:cubicBezTo>
                  <a:lnTo>
                    <a:pt x="17" y="25397"/>
                  </a:lnTo>
                  <a:cubicBezTo>
                    <a:pt x="17" y="31228"/>
                    <a:pt x="4729" y="35940"/>
                    <a:pt x="10560" y="35940"/>
                  </a:cubicBezTo>
                  <a:lnTo>
                    <a:pt x="15272" y="35940"/>
                  </a:lnTo>
                  <a:cubicBezTo>
                    <a:pt x="21086" y="35940"/>
                    <a:pt x="25815" y="31212"/>
                    <a:pt x="25815" y="25397"/>
                  </a:cubicBezTo>
                  <a:lnTo>
                    <a:pt x="25815" y="7636"/>
                  </a:lnTo>
                  <a:cubicBezTo>
                    <a:pt x="25614" y="7669"/>
                    <a:pt x="25414" y="7686"/>
                    <a:pt x="25213" y="77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0"/>
            <p:cNvSpPr/>
            <p:nvPr/>
          </p:nvSpPr>
          <p:spPr>
            <a:xfrm>
              <a:off x="3292450" y="3141750"/>
              <a:ext cx="645375" cy="898525"/>
            </a:xfrm>
            <a:custGeom>
              <a:rect b="b" l="l" r="r" t="t"/>
              <a:pathLst>
                <a:path extrusionOk="0" h="35941" w="25815">
                  <a:moveTo>
                    <a:pt x="25230" y="25564"/>
                  </a:moveTo>
                  <a:cubicBezTo>
                    <a:pt x="25213" y="31045"/>
                    <a:pt x="20786" y="35472"/>
                    <a:pt x="15322" y="35472"/>
                  </a:cubicBezTo>
                  <a:lnTo>
                    <a:pt x="10510" y="35472"/>
                  </a:lnTo>
                  <a:cubicBezTo>
                    <a:pt x="5046" y="35472"/>
                    <a:pt x="618" y="31045"/>
                    <a:pt x="618" y="25564"/>
                  </a:cubicBezTo>
                  <a:lnTo>
                    <a:pt x="618" y="7719"/>
                  </a:lnTo>
                  <a:cubicBezTo>
                    <a:pt x="401" y="7703"/>
                    <a:pt x="217" y="7669"/>
                    <a:pt x="17" y="7653"/>
                  </a:cubicBezTo>
                  <a:lnTo>
                    <a:pt x="17" y="7085"/>
                  </a:lnTo>
                  <a:cubicBezTo>
                    <a:pt x="0" y="4461"/>
                    <a:pt x="969" y="1938"/>
                    <a:pt x="2724" y="0"/>
                  </a:cubicBezTo>
                  <a:cubicBezTo>
                    <a:pt x="969" y="1938"/>
                    <a:pt x="0" y="4461"/>
                    <a:pt x="17" y="7085"/>
                  </a:cubicBezTo>
                  <a:lnTo>
                    <a:pt x="17" y="25397"/>
                  </a:lnTo>
                  <a:cubicBezTo>
                    <a:pt x="17" y="31228"/>
                    <a:pt x="4729" y="35940"/>
                    <a:pt x="10560" y="35940"/>
                  </a:cubicBezTo>
                  <a:lnTo>
                    <a:pt x="15272" y="35940"/>
                  </a:lnTo>
                  <a:cubicBezTo>
                    <a:pt x="21086" y="35940"/>
                    <a:pt x="25815" y="31212"/>
                    <a:pt x="25815" y="25397"/>
                  </a:cubicBezTo>
                  <a:lnTo>
                    <a:pt x="25815" y="7636"/>
                  </a:lnTo>
                  <a:cubicBezTo>
                    <a:pt x="25614" y="7669"/>
                    <a:pt x="25414" y="7686"/>
                    <a:pt x="25213" y="77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0"/>
            <p:cNvSpPr/>
            <p:nvPr/>
          </p:nvSpPr>
          <p:spPr>
            <a:xfrm>
              <a:off x="3292450" y="3141750"/>
              <a:ext cx="645375" cy="898525"/>
            </a:xfrm>
            <a:custGeom>
              <a:rect b="b" l="l" r="r" t="t"/>
              <a:pathLst>
                <a:path extrusionOk="0" h="35941" w="25815">
                  <a:moveTo>
                    <a:pt x="25230" y="25564"/>
                  </a:moveTo>
                  <a:cubicBezTo>
                    <a:pt x="25213" y="31045"/>
                    <a:pt x="20786" y="35472"/>
                    <a:pt x="15322" y="35472"/>
                  </a:cubicBezTo>
                  <a:lnTo>
                    <a:pt x="10510" y="35472"/>
                  </a:lnTo>
                  <a:cubicBezTo>
                    <a:pt x="5046" y="35472"/>
                    <a:pt x="618" y="31045"/>
                    <a:pt x="618" y="25564"/>
                  </a:cubicBezTo>
                  <a:lnTo>
                    <a:pt x="618" y="7719"/>
                  </a:lnTo>
                  <a:cubicBezTo>
                    <a:pt x="401" y="7703"/>
                    <a:pt x="217" y="7669"/>
                    <a:pt x="17" y="7653"/>
                  </a:cubicBezTo>
                  <a:lnTo>
                    <a:pt x="17" y="7085"/>
                  </a:lnTo>
                  <a:cubicBezTo>
                    <a:pt x="0" y="4461"/>
                    <a:pt x="969" y="1938"/>
                    <a:pt x="2724" y="0"/>
                  </a:cubicBezTo>
                  <a:cubicBezTo>
                    <a:pt x="969" y="1938"/>
                    <a:pt x="0" y="4461"/>
                    <a:pt x="17" y="7085"/>
                  </a:cubicBezTo>
                  <a:lnTo>
                    <a:pt x="17" y="25397"/>
                  </a:lnTo>
                  <a:cubicBezTo>
                    <a:pt x="17" y="31228"/>
                    <a:pt x="4729" y="35940"/>
                    <a:pt x="10560" y="35940"/>
                  </a:cubicBezTo>
                  <a:lnTo>
                    <a:pt x="15272" y="35940"/>
                  </a:lnTo>
                  <a:cubicBezTo>
                    <a:pt x="21086" y="35940"/>
                    <a:pt x="25815" y="31212"/>
                    <a:pt x="25815" y="25397"/>
                  </a:cubicBezTo>
                  <a:lnTo>
                    <a:pt x="25815" y="7636"/>
                  </a:lnTo>
                  <a:cubicBezTo>
                    <a:pt x="25614" y="7669"/>
                    <a:pt x="25414" y="7686"/>
                    <a:pt x="25213" y="77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0"/>
            <p:cNvSpPr/>
            <p:nvPr/>
          </p:nvSpPr>
          <p:spPr>
            <a:xfrm>
              <a:off x="3307050" y="3334725"/>
              <a:ext cx="615750" cy="694275"/>
            </a:xfrm>
            <a:custGeom>
              <a:rect b="b" l="l" r="r" t="t"/>
              <a:pathLst>
                <a:path extrusionOk="0" h="27771" w="24630">
                  <a:moveTo>
                    <a:pt x="2925" y="24863"/>
                  </a:moveTo>
                  <a:cubicBezTo>
                    <a:pt x="4763" y="26717"/>
                    <a:pt x="7286" y="27770"/>
                    <a:pt x="9926" y="27753"/>
                  </a:cubicBezTo>
                  <a:lnTo>
                    <a:pt x="14721" y="27753"/>
                  </a:lnTo>
                  <a:cubicBezTo>
                    <a:pt x="20185" y="27753"/>
                    <a:pt x="24629" y="23326"/>
                    <a:pt x="24629" y="17845"/>
                  </a:cubicBezTo>
                  <a:lnTo>
                    <a:pt x="24629" y="0"/>
                  </a:lnTo>
                  <a:lnTo>
                    <a:pt x="24061" y="67"/>
                  </a:lnTo>
                  <a:lnTo>
                    <a:pt x="24061" y="18079"/>
                  </a:lnTo>
                  <a:cubicBezTo>
                    <a:pt x="24061" y="18764"/>
                    <a:pt x="23994" y="19449"/>
                    <a:pt x="23827" y="20118"/>
                  </a:cubicBezTo>
                  <a:cubicBezTo>
                    <a:pt x="23694" y="20786"/>
                    <a:pt x="23476" y="21421"/>
                    <a:pt x="23176" y="22039"/>
                  </a:cubicBezTo>
                  <a:cubicBezTo>
                    <a:pt x="23109" y="22173"/>
                    <a:pt x="23042" y="22306"/>
                    <a:pt x="22975" y="22440"/>
                  </a:cubicBezTo>
                  <a:cubicBezTo>
                    <a:pt x="21956" y="24328"/>
                    <a:pt x="20319" y="25815"/>
                    <a:pt x="18330" y="26651"/>
                  </a:cubicBezTo>
                  <a:cubicBezTo>
                    <a:pt x="17211" y="27118"/>
                    <a:pt x="16008" y="27352"/>
                    <a:pt x="14788" y="27352"/>
                  </a:cubicBezTo>
                  <a:lnTo>
                    <a:pt x="9859" y="27352"/>
                  </a:lnTo>
                  <a:cubicBezTo>
                    <a:pt x="4729" y="27352"/>
                    <a:pt x="569" y="23192"/>
                    <a:pt x="586" y="18079"/>
                  </a:cubicBezTo>
                  <a:lnTo>
                    <a:pt x="586" y="67"/>
                  </a:lnTo>
                  <a:lnTo>
                    <a:pt x="18" y="0"/>
                  </a:lnTo>
                  <a:lnTo>
                    <a:pt x="18" y="17845"/>
                  </a:lnTo>
                  <a:cubicBezTo>
                    <a:pt x="1" y="20485"/>
                    <a:pt x="1054" y="23008"/>
                    <a:pt x="2925" y="248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0"/>
            <p:cNvSpPr/>
            <p:nvPr/>
          </p:nvSpPr>
          <p:spPr>
            <a:xfrm>
              <a:off x="3307050" y="3334725"/>
              <a:ext cx="615750" cy="694275"/>
            </a:xfrm>
            <a:custGeom>
              <a:rect b="b" l="l" r="r" t="t"/>
              <a:pathLst>
                <a:path extrusionOk="0" h="27771" w="24630">
                  <a:moveTo>
                    <a:pt x="2925" y="24863"/>
                  </a:moveTo>
                  <a:cubicBezTo>
                    <a:pt x="4763" y="26717"/>
                    <a:pt x="7286" y="27770"/>
                    <a:pt x="9926" y="27753"/>
                  </a:cubicBezTo>
                  <a:lnTo>
                    <a:pt x="14721" y="27753"/>
                  </a:lnTo>
                  <a:cubicBezTo>
                    <a:pt x="20185" y="27753"/>
                    <a:pt x="24629" y="23326"/>
                    <a:pt x="24629" y="17845"/>
                  </a:cubicBezTo>
                  <a:lnTo>
                    <a:pt x="24629" y="0"/>
                  </a:lnTo>
                  <a:lnTo>
                    <a:pt x="24061" y="67"/>
                  </a:lnTo>
                  <a:lnTo>
                    <a:pt x="24061" y="18079"/>
                  </a:lnTo>
                  <a:cubicBezTo>
                    <a:pt x="24061" y="18764"/>
                    <a:pt x="23994" y="19449"/>
                    <a:pt x="23827" y="20118"/>
                  </a:cubicBezTo>
                  <a:cubicBezTo>
                    <a:pt x="23694" y="20786"/>
                    <a:pt x="23476" y="21421"/>
                    <a:pt x="23176" y="22039"/>
                  </a:cubicBezTo>
                  <a:cubicBezTo>
                    <a:pt x="23109" y="22173"/>
                    <a:pt x="23042" y="22306"/>
                    <a:pt x="22975" y="22440"/>
                  </a:cubicBezTo>
                  <a:cubicBezTo>
                    <a:pt x="21956" y="24328"/>
                    <a:pt x="20319" y="25815"/>
                    <a:pt x="18330" y="26651"/>
                  </a:cubicBezTo>
                  <a:cubicBezTo>
                    <a:pt x="17211" y="27118"/>
                    <a:pt x="16008" y="27352"/>
                    <a:pt x="14788" y="27352"/>
                  </a:cubicBezTo>
                  <a:lnTo>
                    <a:pt x="9859" y="27352"/>
                  </a:lnTo>
                  <a:cubicBezTo>
                    <a:pt x="4729" y="27352"/>
                    <a:pt x="569" y="23192"/>
                    <a:pt x="586" y="18079"/>
                  </a:cubicBezTo>
                  <a:lnTo>
                    <a:pt x="586" y="67"/>
                  </a:lnTo>
                  <a:lnTo>
                    <a:pt x="18" y="0"/>
                  </a:lnTo>
                  <a:lnTo>
                    <a:pt x="18" y="17845"/>
                  </a:lnTo>
                  <a:cubicBezTo>
                    <a:pt x="1" y="20485"/>
                    <a:pt x="1054" y="23008"/>
                    <a:pt x="2925" y="248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0"/>
            <p:cNvSpPr/>
            <p:nvPr/>
          </p:nvSpPr>
          <p:spPr>
            <a:xfrm>
              <a:off x="3307050" y="3334725"/>
              <a:ext cx="615750" cy="694275"/>
            </a:xfrm>
            <a:custGeom>
              <a:rect b="b" l="l" r="r" t="t"/>
              <a:pathLst>
                <a:path extrusionOk="0" h="27771" w="24630">
                  <a:moveTo>
                    <a:pt x="2925" y="24863"/>
                  </a:moveTo>
                  <a:cubicBezTo>
                    <a:pt x="4763" y="26717"/>
                    <a:pt x="7286" y="27770"/>
                    <a:pt x="9926" y="27753"/>
                  </a:cubicBezTo>
                  <a:lnTo>
                    <a:pt x="14721" y="27753"/>
                  </a:lnTo>
                  <a:cubicBezTo>
                    <a:pt x="20185" y="27753"/>
                    <a:pt x="24629" y="23326"/>
                    <a:pt x="24629" y="17845"/>
                  </a:cubicBezTo>
                  <a:lnTo>
                    <a:pt x="24629" y="0"/>
                  </a:lnTo>
                  <a:lnTo>
                    <a:pt x="24061" y="67"/>
                  </a:lnTo>
                  <a:lnTo>
                    <a:pt x="24061" y="18079"/>
                  </a:lnTo>
                  <a:cubicBezTo>
                    <a:pt x="24061" y="18764"/>
                    <a:pt x="23994" y="19449"/>
                    <a:pt x="23827" y="20118"/>
                  </a:cubicBezTo>
                  <a:cubicBezTo>
                    <a:pt x="23694" y="20786"/>
                    <a:pt x="23476" y="21421"/>
                    <a:pt x="23176" y="22039"/>
                  </a:cubicBezTo>
                  <a:cubicBezTo>
                    <a:pt x="23109" y="22173"/>
                    <a:pt x="23042" y="22306"/>
                    <a:pt x="22975" y="22440"/>
                  </a:cubicBezTo>
                  <a:cubicBezTo>
                    <a:pt x="21956" y="24328"/>
                    <a:pt x="20319" y="25815"/>
                    <a:pt x="18330" y="26651"/>
                  </a:cubicBezTo>
                  <a:cubicBezTo>
                    <a:pt x="17211" y="27118"/>
                    <a:pt x="16008" y="27352"/>
                    <a:pt x="14788" y="27352"/>
                  </a:cubicBezTo>
                  <a:lnTo>
                    <a:pt x="9859" y="27352"/>
                  </a:lnTo>
                  <a:cubicBezTo>
                    <a:pt x="4729" y="27352"/>
                    <a:pt x="569" y="23192"/>
                    <a:pt x="586" y="18079"/>
                  </a:cubicBezTo>
                  <a:lnTo>
                    <a:pt x="586" y="67"/>
                  </a:lnTo>
                  <a:lnTo>
                    <a:pt x="18" y="0"/>
                  </a:lnTo>
                  <a:lnTo>
                    <a:pt x="18" y="17845"/>
                  </a:lnTo>
                  <a:cubicBezTo>
                    <a:pt x="1" y="20485"/>
                    <a:pt x="1054" y="23008"/>
                    <a:pt x="2925" y="248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0"/>
            <p:cNvSpPr/>
            <p:nvPr/>
          </p:nvSpPr>
          <p:spPr>
            <a:xfrm>
              <a:off x="3307050" y="3334725"/>
              <a:ext cx="615750" cy="694275"/>
            </a:xfrm>
            <a:custGeom>
              <a:rect b="b" l="l" r="r" t="t"/>
              <a:pathLst>
                <a:path extrusionOk="0" h="27771" w="24630">
                  <a:moveTo>
                    <a:pt x="2925" y="24863"/>
                  </a:moveTo>
                  <a:cubicBezTo>
                    <a:pt x="4763" y="26717"/>
                    <a:pt x="7286" y="27770"/>
                    <a:pt x="9926" y="27753"/>
                  </a:cubicBezTo>
                  <a:lnTo>
                    <a:pt x="14721" y="27753"/>
                  </a:lnTo>
                  <a:cubicBezTo>
                    <a:pt x="20185" y="27753"/>
                    <a:pt x="24629" y="23326"/>
                    <a:pt x="24629" y="17845"/>
                  </a:cubicBezTo>
                  <a:lnTo>
                    <a:pt x="24629" y="0"/>
                  </a:lnTo>
                  <a:lnTo>
                    <a:pt x="24061" y="67"/>
                  </a:lnTo>
                  <a:lnTo>
                    <a:pt x="24061" y="18079"/>
                  </a:lnTo>
                  <a:cubicBezTo>
                    <a:pt x="24061" y="18764"/>
                    <a:pt x="23994" y="19449"/>
                    <a:pt x="23827" y="20118"/>
                  </a:cubicBezTo>
                  <a:cubicBezTo>
                    <a:pt x="23694" y="20786"/>
                    <a:pt x="23476" y="21421"/>
                    <a:pt x="23176" y="22039"/>
                  </a:cubicBezTo>
                  <a:cubicBezTo>
                    <a:pt x="23109" y="22173"/>
                    <a:pt x="23042" y="22306"/>
                    <a:pt x="22975" y="22440"/>
                  </a:cubicBezTo>
                  <a:cubicBezTo>
                    <a:pt x="21956" y="24328"/>
                    <a:pt x="20319" y="25815"/>
                    <a:pt x="18330" y="26651"/>
                  </a:cubicBezTo>
                  <a:cubicBezTo>
                    <a:pt x="17211" y="27118"/>
                    <a:pt x="16008" y="27352"/>
                    <a:pt x="14788" y="27352"/>
                  </a:cubicBezTo>
                  <a:lnTo>
                    <a:pt x="9859" y="27352"/>
                  </a:lnTo>
                  <a:cubicBezTo>
                    <a:pt x="4729" y="27352"/>
                    <a:pt x="569" y="23192"/>
                    <a:pt x="586" y="18079"/>
                  </a:cubicBezTo>
                  <a:lnTo>
                    <a:pt x="586" y="67"/>
                  </a:lnTo>
                  <a:lnTo>
                    <a:pt x="18" y="0"/>
                  </a:lnTo>
                  <a:lnTo>
                    <a:pt x="18" y="17845"/>
                  </a:lnTo>
                  <a:cubicBezTo>
                    <a:pt x="1" y="20485"/>
                    <a:pt x="1054" y="23008"/>
                    <a:pt x="2925" y="248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0"/>
            <p:cNvSpPr/>
            <p:nvPr/>
          </p:nvSpPr>
          <p:spPr>
            <a:xfrm>
              <a:off x="3307050" y="3334725"/>
              <a:ext cx="615750" cy="694275"/>
            </a:xfrm>
            <a:custGeom>
              <a:rect b="b" l="l" r="r" t="t"/>
              <a:pathLst>
                <a:path extrusionOk="0" h="27771" w="24630">
                  <a:moveTo>
                    <a:pt x="2925" y="24863"/>
                  </a:moveTo>
                  <a:cubicBezTo>
                    <a:pt x="4763" y="26717"/>
                    <a:pt x="7286" y="27770"/>
                    <a:pt x="9926" y="27753"/>
                  </a:cubicBezTo>
                  <a:lnTo>
                    <a:pt x="14721" y="27753"/>
                  </a:lnTo>
                  <a:cubicBezTo>
                    <a:pt x="20185" y="27753"/>
                    <a:pt x="24629" y="23326"/>
                    <a:pt x="24629" y="17845"/>
                  </a:cubicBezTo>
                  <a:lnTo>
                    <a:pt x="24629" y="0"/>
                  </a:lnTo>
                  <a:lnTo>
                    <a:pt x="24061" y="67"/>
                  </a:lnTo>
                  <a:lnTo>
                    <a:pt x="24061" y="18079"/>
                  </a:lnTo>
                  <a:cubicBezTo>
                    <a:pt x="24061" y="18764"/>
                    <a:pt x="23994" y="19449"/>
                    <a:pt x="23827" y="20118"/>
                  </a:cubicBezTo>
                  <a:cubicBezTo>
                    <a:pt x="23694" y="20786"/>
                    <a:pt x="23476" y="21421"/>
                    <a:pt x="23176" y="22039"/>
                  </a:cubicBezTo>
                  <a:cubicBezTo>
                    <a:pt x="23109" y="22173"/>
                    <a:pt x="23042" y="22306"/>
                    <a:pt x="22975" y="22440"/>
                  </a:cubicBezTo>
                  <a:cubicBezTo>
                    <a:pt x="21956" y="24328"/>
                    <a:pt x="20319" y="25815"/>
                    <a:pt x="18330" y="26651"/>
                  </a:cubicBezTo>
                  <a:cubicBezTo>
                    <a:pt x="17211" y="27118"/>
                    <a:pt x="16008" y="27352"/>
                    <a:pt x="14788" y="27352"/>
                  </a:cubicBezTo>
                  <a:lnTo>
                    <a:pt x="9859" y="27352"/>
                  </a:lnTo>
                  <a:cubicBezTo>
                    <a:pt x="4729" y="27352"/>
                    <a:pt x="569" y="23192"/>
                    <a:pt x="586" y="18079"/>
                  </a:cubicBezTo>
                  <a:lnTo>
                    <a:pt x="586" y="67"/>
                  </a:lnTo>
                  <a:lnTo>
                    <a:pt x="18" y="0"/>
                  </a:lnTo>
                  <a:lnTo>
                    <a:pt x="18" y="17845"/>
                  </a:lnTo>
                  <a:cubicBezTo>
                    <a:pt x="1" y="20485"/>
                    <a:pt x="1054" y="23008"/>
                    <a:pt x="2925" y="248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0"/>
            <p:cNvSpPr/>
            <p:nvPr/>
          </p:nvSpPr>
          <p:spPr>
            <a:xfrm>
              <a:off x="3321250" y="3336400"/>
              <a:ext cx="587750" cy="567275"/>
            </a:xfrm>
            <a:custGeom>
              <a:rect b="b" l="l" r="r" t="t"/>
              <a:pathLst>
                <a:path extrusionOk="0" h="22691" w="23510">
                  <a:moveTo>
                    <a:pt x="6898" y="4422"/>
                  </a:moveTo>
                  <a:cubicBezTo>
                    <a:pt x="7039" y="4422"/>
                    <a:pt x="7179" y="4444"/>
                    <a:pt x="7319" y="4495"/>
                  </a:cubicBezTo>
                  <a:cubicBezTo>
                    <a:pt x="7453" y="4562"/>
                    <a:pt x="7570" y="4662"/>
                    <a:pt x="7687" y="4779"/>
                  </a:cubicBezTo>
                  <a:cubicBezTo>
                    <a:pt x="7787" y="4712"/>
                    <a:pt x="7904" y="4645"/>
                    <a:pt x="8021" y="4595"/>
                  </a:cubicBezTo>
                  <a:lnTo>
                    <a:pt x="8055" y="4578"/>
                  </a:lnTo>
                  <a:cubicBezTo>
                    <a:pt x="8106" y="4566"/>
                    <a:pt x="8154" y="4560"/>
                    <a:pt x="8202" y="4560"/>
                  </a:cubicBezTo>
                  <a:cubicBezTo>
                    <a:pt x="8280" y="4560"/>
                    <a:pt x="8356" y="4575"/>
                    <a:pt x="8439" y="4595"/>
                  </a:cubicBezTo>
                  <a:cubicBezTo>
                    <a:pt x="8556" y="4645"/>
                    <a:pt x="8656" y="4695"/>
                    <a:pt x="8756" y="4779"/>
                  </a:cubicBezTo>
                  <a:cubicBezTo>
                    <a:pt x="8873" y="4879"/>
                    <a:pt x="8957" y="5013"/>
                    <a:pt x="8990" y="5163"/>
                  </a:cubicBezTo>
                  <a:cubicBezTo>
                    <a:pt x="9057" y="5155"/>
                    <a:pt x="9124" y="5151"/>
                    <a:pt x="9190" y="5151"/>
                  </a:cubicBezTo>
                  <a:cubicBezTo>
                    <a:pt x="9390" y="5151"/>
                    <a:pt x="9588" y="5188"/>
                    <a:pt x="9775" y="5264"/>
                  </a:cubicBezTo>
                  <a:cubicBezTo>
                    <a:pt x="9859" y="5330"/>
                    <a:pt x="9926" y="5397"/>
                    <a:pt x="9976" y="5481"/>
                  </a:cubicBezTo>
                  <a:cubicBezTo>
                    <a:pt x="10009" y="5514"/>
                    <a:pt x="10026" y="5564"/>
                    <a:pt x="10043" y="5614"/>
                  </a:cubicBezTo>
                  <a:cubicBezTo>
                    <a:pt x="10060" y="5665"/>
                    <a:pt x="10076" y="5731"/>
                    <a:pt x="10093" y="5781"/>
                  </a:cubicBezTo>
                  <a:cubicBezTo>
                    <a:pt x="10185" y="5735"/>
                    <a:pt x="10287" y="5714"/>
                    <a:pt x="10391" y="5714"/>
                  </a:cubicBezTo>
                  <a:cubicBezTo>
                    <a:pt x="10513" y="5714"/>
                    <a:pt x="10636" y="5744"/>
                    <a:pt x="10745" y="5798"/>
                  </a:cubicBezTo>
                  <a:cubicBezTo>
                    <a:pt x="10928" y="5915"/>
                    <a:pt x="11029" y="6132"/>
                    <a:pt x="11029" y="6350"/>
                  </a:cubicBezTo>
                  <a:cubicBezTo>
                    <a:pt x="11196" y="6383"/>
                    <a:pt x="11446" y="6333"/>
                    <a:pt x="11563" y="6483"/>
                  </a:cubicBezTo>
                  <a:cubicBezTo>
                    <a:pt x="11664" y="6634"/>
                    <a:pt x="11613" y="6834"/>
                    <a:pt x="11463" y="6918"/>
                  </a:cubicBezTo>
                  <a:cubicBezTo>
                    <a:pt x="11246" y="7018"/>
                    <a:pt x="11012" y="7101"/>
                    <a:pt x="10761" y="7135"/>
                  </a:cubicBezTo>
                  <a:cubicBezTo>
                    <a:pt x="10552" y="7185"/>
                    <a:pt x="10360" y="7198"/>
                    <a:pt x="10168" y="7198"/>
                  </a:cubicBezTo>
                  <a:cubicBezTo>
                    <a:pt x="9976" y="7198"/>
                    <a:pt x="9784" y="7185"/>
                    <a:pt x="9575" y="7185"/>
                  </a:cubicBezTo>
                  <a:lnTo>
                    <a:pt x="8522" y="7185"/>
                  </a:lnTo>
                  <a:cubicBezTo>
                    <a:pt x="7136" y="7185"/>
                    <a:pt x="5765" y="7152"/>
                    <a:pt x="4379" y="7152"/>
                  </a:cubicBezTo>
                  <a:lnTo>
                    <a:pt x="3794" y="7152"/>
                  </a:lnTo>
                  <a:cubicBezTo>
                    <a:pt x="3768" y="7152"/>
                    <a:pt x="3745" y="7152"/>
                    <a:pt x="3723" y="7152"/>
                  </a:cubicBezTo>
                  <a:cubicBezTo>
                    <a:pt x="3558" y="7152"/>
                    <a:pt x="3493" y="7139"/>
                    <a:pt x="3493" y="6918"/>
                  </a:cubicBezTo>
                  <a:cubicBezTo>
                    <a:pt x="3451" y="6918"/>
                    <a:pt x="3404" y="6918"/>
                    <a:pt x="3354" y="6918"/>
                  </a:cubicBezTo>
                  <a:cubicBezTo>
                    <a:pt x="3131" y="6918"/>
                    <a:pt x="2855" y="6907"/>
                    <a:pt x="2691" y="6784"/>
                  </a:cubicBezTo>
                  <a:cubicBezTo>
                    <a:pt x="2608" y="6684"/>
                    <a:pt x="2591" y="6550"/>
                    <a:pt x="2624" y="6433"/>
                  </a:cubicBezTo>
                  <a:cubicBezTo>
                    <a:pt x="2624" y="6283"/>
                    <a:pt x="2758" y="6233"/>
                    <a:pt x="2892" y="6166"/>
                  </a:cubicBezTo>
                  <a:cubicBezTo>
                    <a:pt x="3025" y="6116"/>
                    <a:pt x="3176" y="6082"/>
                    <a:pt x="3309" y="6049"/>
                  </a:cubicBezTo>
                  <a:cubicBezTo>
                    <a:pt x="3426" y="6049"/>
                    <a:pt x="3543" y="6049"/>
                    <a:pt x="3660" y="6032"/>
                  </a:cubicBezTo>
                  <a:cubicBezTo>
                    <a:pt x="3794" y="5999"/>
                    <a:pt x="3744" y="5932"/>
                    <a:pt x="3777" y="5798"/>
                  </a:cubicBezTo>
                  <a:cubicBezTo>
                    <a:pt x="3827" y="5698"/>
                    <a:pt x="3894" y="5598"/>
                    <a:pt x="3994" y="5514"/>
                  </a:cubicBezTo>
                  <a:cubicBezTo>
                    <a:pt x="4111" y="5414"/>
                    <a:pt x="4245" y="5347"/>
                    <a:pt x="4412" y="5297"/>
                  </a:cubicBezTo>
                  <a:cubicBezTo>
                    <a:pt x="4445" y="5297"/>
                    <a:pt x="4531" y="5282"/>
                    <a:pt x="4599" y="5282"/>
                  </a:cubicBezTo>
                  <a:cubicBezTo>
                    <a:pt x="4633" y="5282"/>
                    <a:pt x="4663" y="5286"/>
                    <a:pt x="4679" y="5297"/>
                  </a:cubicBezTo>
                  <a:cubicBezTo>
                    <a:pt x="4730" y="5213"/>
                    <a:pt x="4730" y="5096"/>
                    <a:pt x="4796" y="5013"/>
                  </a:cubicBezTo>
                  <a:cubicBezTo>
                    <a:pt x="4913" y="4913"/>
                    <a:pt x="5047" y="4846"/>
                    <a:pt x="5181" y="4829"/>
                  </a:cubicBezTo>
                  <a:cubicBezTo>
                    <a:pt x="5364" y="4779"/>
                    <a:pt x="5532" y="4762"/>
                    <a:pt x="5699" y="4762"/>
                  </a:cubicBezTo>
                  <a:cubicBezTo>
                    <a:pt x="5749" y="4754"/>
                    <a:pt x="5799" y="4750"/>
                    <a:pt x="5847" y="4750"/>
                  </a:cubicBezTo>
                  <a:cubicBezTo>
                    <a:pt x="5895" y="4750"/>
                    <a:pt x="5941" y="4754"/>
                    <a:pt x="5983" y="4762"/>
                  </a:cubicBezTo>
                  <a:cubicBezTo>
                    <a:pt x="6049" y="4762"/>
                    <a:pt x="6150" y="4762"/>
                    <a:pt x="6200" y="4812"/>
                  </a:cubicBezTo>
                  <a:cubicBezTo>
                    <a:pt x="6283" y="4729"/>
                    <a:pt x="6317" y="4629"/>
                    <a:pt x="6400" y="4562"/>
                  </a:cubicBezTo>
                  <a:cubicBezTo>
                    <a:pt x="6501" y="4461"/>
                    <a:pt x="6634" y="4428"/>
                    <a:pt x="6768" y="4428"/>
                  </a:cubicBezTo>
                  <a:cubicBezTo>
                    <a:pt x="6811" y="4424"/>
                    <a:pt x="6855" y="4422"/>
                    <a:pt x="6898" y="4422"/>
                  </a:cubicBezTo>
                  <a:close/>
                  <a:moveTo>
                    <a:pt x="15540" y="8682"/>
                  </a:moveTo>
                  <a:cubicBezTo>
                    <a:pt x="15640" y="8682"/>
                    <a:pt x="15740" y="8701"/>
                    <a:pt x="15841" y="8739"/>
                  </a:cubicBezTo>
                  <a:cubicBezTo>
                    <a:pt x="15941" y="8789"/>
                    <a:pt x="16024" y="8873"/>
                    <a:pt x="16108" y="8956"/>
                  </a:cubicBezTo>
                  <a:cubicBezTo>
                    <a:pt x="16175" y="8889"/>
                    <a:pt x="16258" y="8856"/>
                    <a:pt x="16342" y="8806"/>
                  </a:cubicBezTo>
                  <a:lnTo>
                    <a:pt x="16375" y="8806"/>
                  </a:lnTo>
                  <a:cubicBezTo>
                    <a:pt x="16400" y="8801"/>
                    <a:pt x="16426" y="8799"/>
                    <a:pt x="16452" y="8799"/>
                  </a:cubicBezTo>
                  <a:cubicBezTo>
                    <a:pt x="16516" y="8799"/>
                    <a:pt x="16584" y="8811"/>
                    <a:pt x="16643" y="8822"/>
                  </a:cubicBezTo>
                  <a:cubicBezTo>
                    <a:pt x="16726" y="8856"/>
                    <a:pt x="16810" y="8906"/>
                    <a:pt x="16877" y="8956"/>
                  </a:cubicBezTo>
                  <a:cubicBezTo>
                    <a:pt x="16960" y="9023"/>
                    <a:pt x="17027" y="9123"/>
                    <a:pt x="17060" y="9240"/>
                  </a:cubicBezTo>
                  <a:cubicBezTo>
                    <a:pt x="17108" y="9232"/>
                    <a:pt x="17157" y="9227"/>
                    <a:pt x="17205" y="9227"/>
                  </a:cubicBezTo>
                  <a:cubicBezTo>
                    <a:pt x="17346" y="9227"/>
                    <a:pt x="17488" y="9262"/>
                    <a:pt x="17612" y="9324"/>
                  </a:cubicBezTo>
                  <a:cubicBezTo>
                    <a:pt x="17679" y="9357"/>
                    <a:pt x="17729" y="9407"/>
                    <a:pt x="17762" y="9474"/>
                  </a:cubicBezTo>
                  <a:cubicBezTo>
                    <a:pt x="17796" y="9507"/>
                    <a:pt x="17812" y="9541"/>
                    <a:pt x="17829" y="9574"/>
                  </a:cubicBezTo>
                  <a:cubicBezTo>
                    <a:pt x="17829" y="9608"/>
                    <a:pt x="17829" y="9658"/>
                    <a:pt x="17846" y="9691"/>
                  </a:cubicBezTo>
                  <a:cubicBezTo>
                    <a:pt x="17921" y="9658"/>
                    <a:pt x="18004" y="9641"/>
                    <a:pt x="18088" y="9641"/>
                  </a:cubicBezTo>
                  <a:cubicBezTo>
                    <a:pt x="18172" y="9641"/>
                    <a:pt x="18255" y="9658"/>
                    <a:pt x="18330" y="9691"/>
                  </a:cubicBezTo>
                  <a:cubicBezTo>
                    <a:pt x="18464" y="9775"/>
                    <a:pt x="18547" y="9925"/>
                    <a:pt x="18531" y="10092"/>
                  </a:cubicBezTo>
                  <a:cubicBezTo>
                    <a:pt x="18664" y="10109"/>
                    <a:pt x="18832" y="10092"/>
                    <a:pt x="18932" y="10193"/>
                  </a:cubicBezTo>
                  <a:cubicBezTo>
                    <a:pt x="18999" y="10293"/>
                    <a:pt x="18982" y="10426"/>
                    <a:pt x="18882" y="10493"/>
                  </a:cubicBezTo>
                  <a:cubicBezTo>
                    <a:pt x="18715" y="10577"/>
                    <a:pt x="18547" y="10627"/>
                    <a:pt x="18364" y="10644"/>
                  </a:cubicBezTo>
                  <a:cubicBezTo>
                    <a:pt x="18174" y="10688"/>
                    <a:pt x="17985" y="10703"/>
                    <a:pt x="17791" y="10703"/>
                  </a:cubicBezTo>
                  <a:cubicBezTo>
                    <a:pt x="17693" y="10703"/>
                    <a:pt x="17595" y="10699"/>
                    <a:pt x="17495" y="10694"/>
                  </a:cubicBezTo>
                  <a:lnTo>
                    <a:pt x="16743" y="10694"/>
                  </a:lnTo>
                  <a:cubicBezTo>
                    <a:pt x="15740" y="10694"/>
                    <a:pt x="14755" y="10660"/>
                    <a:pt x="13752" y="10660"/>
                  </a:cubicBezTo>
                  <a:lnTo>
                    <a:pt x="13334" y="10660"/>
                  </a:lnTo>
                  <a:cubicBezTo>
                    <a:pt x="13309" y="10660"/>
                    <a:pt x="13285" y="10661"/>
                    <a:pt x="13264" y="10661"/>
                  </a:cubicBezTo>
                  <a:cubicBezTo>
                    <a:pt x="13148" y="10661"/>
                    <a:pt x="13100" y="10649"/>
                    <a:pt x="13100" y="10493"/>
                  </a:cubicBezTo>
                  <a:cubicBezTo>
                    <a:pt x="13059" y="10493"/>
                    <a:pt x="13011" y="10494"/>
                    <a:pt x="12960" y="10494"/>
                  </a:cubicBezTo>
                  <a:cubicBezTo>
                    <a:pt x="12808" y="10494"/>
                    <a:pt x="12633" y="10485"/>
                    <a:pt x="12532" y="10410"/>
                  </a:cubicBezTo>
                  <a:cubicBezTo>
                    <a:pt x="12449" y="10343"/>
                    <a:pt x="12415" y="10243"/>
                    <a:pt x="12432" y="10142"/>
                  </a:cubicBezTo>
                  <a:cubicBezTo>
                    <a:pt x="12432" y="10042"/>
                    <a:pt x="12532" y="9992"/>
                    <a:pt x="12649" y="9959"/>
                  </a:cubicBezTo>
                  <a:cubicBezTo>
                    <a:pt x="12733" y="9925"/>
                    <a:pt x="12833" y="9892"/>
                    <a:pt x="12950" y="9875"/>
                  </a:cubicBezTo>
                  <a:cubicBezTo>
                    <a:pt x="13034" y="9875"/>
                    <a:pt x="13117" y="9875"/>
                    <a:pt x="13201" y="9858"/>
                  </a:cubicBezTo>
                  <a:cubicBezTo>
                    <a:pt x="13284" y="9842"/>
                    <a:pt x="13251" y="9775"/>
                    <a:pt x="13284" y="9691"/>
                  </a:cubicBezTo>
                  <a:cubicBezTo>
                    <a:pt x="13301" y="9608"/>
                    <a:pt x="13351" y="9541"/>
                    <a:pt x="13418" y="9491"/>
                  </a:cubicBezTo>
                  <a:cubicBezTo>
                    <a:pt x="13518" y="9407"/>
                    <a:pt x="13618" y="9357"/>
                    <a:pt x="13735" y="9324"/>
                  </a:cubicBezTo>
                  <a:cubicBezTo>
                    <a:pt x="13758" y="9324"/>
                    <a:pt x="13825" y="9309"/>
                    <a:pt x="13872" y="9309"/>
                  </a:cubicBezTo>
                  <a:cubicBezTo>
                    <a:pt x="13895" y="9309"/>
                    <a:pt x="13914" y="9313"/>
                    <a:pt x="13919" y="9324"/>
                  </a:cubicBezTo>
                  <a:cubicBezTo>
                    <a:pt x="13969" y="9274"/>
                    <a:pt x="13969" y="9173"/>
                    <a:pt x="14019" y="9123"/>
                  </a:cubicBezTo>
                  <a:cubicBezTo>
                    <a:pt x="14103" y="9040"/>
                    <a:pt x="14187" y="9006"/>
                    <a:pt x="14304" y="8990"/>
                  </a:cubicBezTo>
                  <a:cubicBezTo>
                    <a:pt x="14420" y="8956"/>
                    <a:pt x="14554" y="8939"/>
                    <a:pt x="14671" y="8939"/>
                  </a:cubicBezTo>
                  <a:cubicBezTo>
                    <a:pt x="14705" y="8931"/>
                    <a:pt x="14742" y="8927"/>
                    <a:pt x="14780" y="8927"/>
                  </a:cubicBezTo>
                  <a:cubicBezTo>
                    <a:pt x="14817" y="8927"/>
                    <a:pt x="14855" y="8931"/>
                    <a:pt x="14888" y="8939"/>
                  </a:cubicBezTo>
                  <a:cubicBezTo>
                    <a:pt x="14938" y="8939"/>
                    <a:pt x="14989" y="8939"/>
                    <a:pt x="15039" y="8973"/>
                  </a:cubicBezTo>
                  <a:cubicBezTo>
                    <a:pt x="15089" y="8923"/>
                    <a:pt x="15122" y="8839"/>
                    <a:pt x="15172" y="8789"/>
                  </a:cubicBezTo>
                  <a:cubicBezTo>
                    <a:pt x="15239" y="8722"/>
                    <a:pt x="15339" y="8689"/>
                    <a:pt x="15440" y="8689"/>
                  </a:cubicBezTo>
                  <a:cubicBezTo>
                    <a:pt x="15473" y="8685"/>
                    <a:pt x="15507" y="8682"/>
                    <a:pt x="15540" y="8682"/>
                  </a:cubicBezTo>
                  <a:close/>
                  <a:moveTo>
                    <a:pt x="18" y="0"/>
                  </a:moveTo>
                  <a:lnTo>
                    <a:pt x="18" y="18012"/>
                  </a:lnTo>
                  <a:cubicBezTo>
                    <a:pt x="1" y="19650"/>
                    <a:pt x="452" y="21270"/>
                    <a:pt x="1271" y="22690"/>
                  </a:cubicBezTo>
                  <a:lnTo>
                    <a:pt x="8823" y="16141"/>
                  </a:lnTo>
                  <a:lnTo>
                    <a:pt x="8773" y="16141"/>
                  </a:lnTo>
                  <a:cubicBezTo>
                    <a:pt x="7102" y="16141"/>
                    <a:pt x="5431" y="16107"/>
                    <a:pt x="3760" y="16107"/>
                  </a:cubicBezTo>
                  <a:lnTo>
                    <a:pt x="3059" y="16107"/>
                  </a:lnTo>
                  <a:cubicBezTo>
                    <a:pt x="3032" y="16107"/>
                    <a:pt x="3006" y="16107"/>
                    <a:pt x="2982" y="16107"/>
                  </a:cubicBezTo>
                  <a:cubicBezTo>
                    <a:pt x="2757" y="16107"/>
                    <a:pt x="2676" y="16094"/>
                    <a:pt x="2691" y="15807"/>
                  </a:cubicBezTo>
                  <a:cubicBezTo>
                    <a:pt x="2585" y="15807"/>
                    <a:pt x="2462" y="15813"/>
                    <a:pt x="2337" y="15813"/>
                  </a:cubicBezTo>
                  <a:cubicBezTo>
                    <a:pt x="2109" y="15813"/>
                    <a:pt x="1873" y="15792"/>
                    <a:pt x="1722" y="15673"/>
                  </a:cubicBezTo>
                  <a:cubicBezTo>
                    <a:pt x="1622" y="15539"/>
                    <a:pt x="1572" y="15389"/>
                    <a:pt x="1605" y="15222"/>
                  </a:cubicBezTo>
                  <a:cubicBezTo>
                    <a:pt x="1622" y="15038"/>
                    <a:pt x="1772" y="14971"/>
                    <a:pt x="1939" y="14904"/>
                  </a:cubicBezTo>
                  <a:cubicBezTo>
                    <a:pt x="2106" y="14837"/>
                    <a:pt x="2273" y="14787"/>
                    <a:pt x="2440" y="14771"/>
                  </a:cubicBezTo>
                  <a:cubicBezTo>
                    <a:pt x="2591" y="14771"/>
                    <a:pt x="2724" y="14771"/>
                    <a:pt x="2858" y="14754"/>
                  </a:cubicBezTo>
                  <a:cubicBezTo>
                    <a:pt x="3009" y="14704"/>
                    <a:pt x="2942" y="14620"/>
                    <a:pt x="3009" y="14470"/>
                  </a:cubicBezTo>
                  <a:cubicBezTo>
                    <a:pt x="3042" y="14336"/>
                    <a:pt x="3125" y="14219"/>
                    <a:pt x="3242" y="14119"/>
                  </a:cubicBezTo>
                  <a:cubicBezTo>
                    <a:pt x="3393" y="13985"/>
                    <a:pt x="3577" y="13902"/>
                    <a:pt x="3760" y="13852"/>
                  </a:cubicBezTo>
                  <a:cubicBezTo>
                    <a:pt x="3805" y="13852"/>
                    <a:pt x="3909" y="13829"/>
                    <a:pt x="3988" y="13829"/>
                  </a:cubicBezTo>
                  <a:cubicBezTo>
                    <a:pt x="4028" y="13829"/>
                    <a:pt x="4061" y="13835"/>
                    <a:pt x="4078" y="13852"/>
                  </a:cubicBezTo>
                  <a:cubicBezTo>
                    <a:pt x="4161" y="13751"/>
                    <a:pt x="4161" y="13601"/>
                    <a:pt x="4228" y="13501"/>
                  </a:cubicBezTo>
                  <a:cubicBezTo>
                    <a:pt x="4362" y="13384"/>
                    <a:pt x="4529" y="13317"/>
                    <a:pt x="4713" y="13284"/>
                  </a:cubicBezTo>
                  <a:cubicBezTo>
                    <a:pt x="4913" y="13233"/>
                    <a:pt x="5114" y="13200"/>
                    <a:pt x="5331" y="13200"/>
                  </a:cubicBezTo>
                  <a:cubicBezTo>
                    <a:pt x="5448" y="13200"/>
                    <a:pt x="5565" y="13200"/>
                    <a:pt x="5682" y="13217"/>
                  </a:cubicBezTo>
                  <a:cubicBezTo>
                    <a:pt x="5749" y="13217"/>
                    <a:pt x="5866" y="13217"/>
                    <a:pt x="5916" y="13267"/>
                  </a:cubicBezTo>
                  <a:cubicBezTo>
                    <a:pt x="6016" y="13183"/>
                    <a:pt x="6066" y="13066"/>
                    <a:pt x="6166" y="12966"/>
                  </a:cubicBezTo>
                  <a:cubicBezTo>
                    <a:pt x="6283" y="12866"/>
                    <a:pt x="6434" y="12799"/>
                    <a:pt x="6584" y="12799"/>
                  </a:cubicBezTo>
                  <a:cubicBezTo>
                    <a:pt x="6624" y="12796"/>
                    <a:pt x="6664" y="12795"/>
                    <a:pt x="6704" y="12795"/>
                  </a:cubicBezTo>
                  <a:cubicBezTo>
                    <a:pt x="6898" y="12795"/>
                    <a:pt x="7089" y="12827"/>
                    <a:pt x="7269" y="12883"/>
                  </a:cubicBezTo>
                  <a:cubicBezTo>
                    <a:pt x="7436" y="12983"/>
                    <a:pt x="7570" y="13100"/>
                    <a:pt x="7704" y="13233"/>
                  </a:cubicBezTo>
                  <a:cubicBezTo>
                    <a:pt x="7837" y="13150"/>
                    <a:pt x="7971" y="13066"/>
                    <a:pt x="8121" y="13000"/>
                  </a:cubicBezTo>
                  <a:lnTo>
                    <a:pt x="8171" y="13000"/>
                  </a:lnTo>
                  <a:cubicBezTo>
                    <a:pt x="8239" y="12985"/>
                    <a:pt x="8307" y="12976"/>
                    <a:pt x="8374" y="12976"/>
                  </a:cubicBezTo>
                  <a:cubicBezTo>
                    <a:pt x="8457" y="12976"/>
                    <a:pt x="8540" y="12989"/>
                    <a:pt x="8623" y="13016"/>
                  </a:cubicBezTo>
                  <a:cubicBezTo>
                    <a:pt x="8773" y="13066"/>
                    <a:pt x="8890" y="13133"/>
                    <a:pt x="9007" y="13233"/>
                  </a:cubicBezTo>
                  <a:cubicBezTo>
                    <a:pt x="9157" y="13350"/>
                    <a:pt x="9258" y="13518"/>
                    <a:pt x="9308" y="13701"/>
                  </a:cubicBezTo>
                  <a:cubicBezTo>
                    <a:pt x="9389" y="13689"/>
                    <a:pt x="9470" y="13682"/>
                    <a:pt x="9551" y="13682"/>
                  </a:cubicBezTo>
                  <a:cubicBezTo>
                    <a:pt x="9786" y="13682"/>
                    <a:pt x="10019" y="13735"/>
                    <a:pt x="10243" y="13835"/>
                  </a:cubicBezTo>
                  <a:cubicBezTo>
                    <a:pt x="10344" y="13885"/>
                    <a:pt x="10427" y="13985"/>
                    <a:pt x="10494" y="14086"/>
                  </a:cubicBezTo>
                  <a:cubicBezTo>
                    <a:pt x="10527" y="14136"/>
                    <a:pt x="10561" y="14186"/>
                    <a:pt x="10578" y="14253"/>
                  </a:cubicBezTo>
                  <a:cubicBezTo>
                    <a:pt x="10611" y="14320"/>
                    <a:pt x="10594" y="14403"/>
                    <a:pt x="10628" y="14453"/>
                  </a:cubicBezTo>
                  <a:cubicBezTo>
                    <a:pt x="10694" y="14420"/>
                    <a:pt x="10778" y="14386"/>
                    <a:pt x="10862" y="14386"/>
                  </a:cubicBezTo>
                  <a:lnTo>
                    <a:pt x="11864" y="13518"/>
                  </a:lnTo>
                  <a:cubicBezTo>
                    <a:pt x="12065" y="13334"/>
                    <a:pt x="12332" y="13183"/>
                    <a:pt x="12599" y="13100"/>
                  </a:cubicBezTo>
                  <a:cubicBezTo>
                    <a:pt x="12716" y="13066"/>
                    <a:pt x="12816" y="13050"/>
                    <a:pt x="12933" y="13033"/>
                  </a:cubicBezTo>
                  <a:cubicBezTo>
                    <a:pt x="12984" y="13033"/>
                    <a:pt x="13034" y="13033"/>
                    <a:pt x="13100" y="13016"/>
                  </a:cubicBezTo>
                  <a:cubicBezTo>
                    <a:pt x="13435" y="13016"/>
                    <a:pt x="13769" y="13083"/>
                    <a:pt x="14070" y="13233"/>
                  </a:cubicBezTo>
                  <a:cubicBezTo>
                    <a:pt x="14120" y="13250"/>
                    <a:pt x="14170" y="13284"/>
                    <a:pt x="14220" y="13317"/>
                  </a:cubicBezTo>
                  <a:lnTo>
                    <a:pt x="14370" y="13417"/>
                  </a:lnTo>
                  <a:lnTo>
                    <a:pt x="16776" y="15205"/>
                  </a:lnTo>
                  <a:cubicBezTo>
                    <a:pt x="16776" y="15172"/>
                    <a:pt x="16776" y="15138"/>
                    <a:pt x="16793" y="15105"/>
                  </a:cubicBezTo>
                  <a:cubicBezTo>
                    <a:pt x="16843" y="14971"/>
                    <a:pt x="16927" y="14854"/>
                    <a:pt x="17027" y="14754"/>
                  </a:cubicBezTo>
                  <a:cubicBezTo>
                    <a:pt x="17177" y="14637"/>
                    <a:pt x="17361" y="14537"/>
                    <a:pt x="17545" y="14503"/>
                  </a:cubicBezTo>
                  <a:cubicBezTo>
                    <a:pt x="17587" y="14493"/>
                    <a:pt x="17687" y="14470"/>
                    <a:pt x="17768" y="14470"/>
                  </a:cubicBezTo>
                  <a:cubicBezTo>
                    <a:pt x="17818" y="14470"/>
                    <a:pt x="17860" y="14478"/>
                    <a:pt x="17879" y="14503"/>
                  </a:cubicBezTo>
                  <a:cubicBezTo>
                    <a:pt x="17946" y="14386"/>
                    <a:pt x="17946" y="14236"/>
                    <a:pt x="18030" y="14136"/>
                  </a:cubicBezTo>
                  <a:cubicBezTo>
                    <a:pt x="18163" y="14035"/>
                    <a:pt x="18314" y="13952"/>
                    <a:pt x="18497" y="13935"/>
                  </a:cubicBezTo>
                  <a:cubicBezTo>
                    <a:pt x="18698" y="13885"/>
                    <a:pt x="18898" y="13852"/>
                    <a:pt x="19116" y="13852"/>
                  </a:cubicBezTo>
                  <a:cubicBezTo>
                    <a:pt x="19174" y="13843"/>
                    <a:pt x="19233" y="13839"/>
                    <a:pt x="19291" y="13839"/>
                  </a:cubicBezTo>
                  <a:cubicBezTo>
                    <a:pt x="19350" y="13839"/>
                    <a:pt x="19408" y="13843"/>
                    <a:pt x="19466" y="13852"/>
                  </a:cubicBezTo>
                  <a:cubicBezTo>
                    <a:pt x="19533" y="13852"/>
                    <a:pt x="19650" y="13852"/>
                    <a:pt x="19700" y="13902"/>
                  </a:cubicBezTo>
                  <a:cubicBezTo>
                    <a:pt x="19801" y="13818"/>
                    <a:pt x="19851" y="13701"/>
                    <a:pt x="19951" y="13601"/>
                  </a:cubicBezTo>
                  <a:cubicBezTo>
                    <a:pt x="20068" y="13501"/>
                    <a:pt x="20218" y="13434"/>
                    <a:pt x="20369" y="13434"/>
                  </a:cubicBezTo>
                  <a:cubicBezTo>
                    <a:pt x="20409" y="13431"/>
                    <a:pt x="20449" y="13430"/>
                    <a:pt x="20489" y="13430"/>
                  </a:cubicBezTo>
                  <a:cubicBezTo>
                    <a:pt x="20682" y="13430"/>
                    <a:pt x="20874" y="13462"/>
                    <a:pt x="21054" y="13518"/>
                  </a:cubicBezTo>
                  <a:cubicBezTo>
                    <a:pt x="21221" y="13618"/>
                    <a:pt x="21355" y="13735"/>
                    <a:pt x="21488" y="13868"/>
                  </a:cubicBezTo>
                  <a:cubicBezTo>
                    <a:pt x="21622" y="13785"/>
                    <a:pt x="21756" y="13701"/>
                    <a:pt x="21906" y="13634"/>
                  </a:cubicBezTo>
                  <a:lnTo>
                    <a:pt x="21956" y="13634"/>
                  </a:lnTo>
                  <a:cubicBezTo>
                    <a:pt x="22009" y="13623"/>
                    <a:pt x="22063" y="13617"/>
                    <a:pt x="22116" y="13617"/>
                  </a:cubicBezTo>
                  <a:cubicBezTo>
                    <a:pt x="22213" y="13617"/>
                    <a:pt x="22310" y="13636"/>
                    <a:pt x="22407" y="13668"/>
                  </a:cubicBezTo>
                  <a:cubicBezTo>
                    <a:pt x="22558" y="13718"/>
                    <a:pt x="22675" y="13785"/>
                    <a:pt x="22791" y="13868"/>
                  </a:cubicBezTo>
                  <a:cubicBezTo>
                    <a:pt x="22942" y="14002"/>
                    <a:pt x="23042" y="14169"/>
                    <a:pt x="23092" y="14353"/>
                  </a:cubicBezTo>
                  <a:cubicBezTo>
                    <a:pt x="23159" y="14336"/>
                    <a:pt x="23226" y="14328"/>
                    <a:pt x="23295" y="14328"/>
                  </a:cubicBezTo>
                  <a:cubicBezTo>
                    <a:pt x="23364" y="14328"/>
                    <a:pt x="23435" y="14336"/>
                    <a:pt x="23510" y="14353"/>
                  </a:cubicBezTo>
                  <a:lnTo>
                    <a:pt x="23510" y="0"/>
                  </a:lnTo>
                  <a:cubicBezTo>
                    <a:pt x="19740" y="403"/>
                    <a:pt x="15970" y="619"/>
                    <a:pt x="12186" y="619"/>
                  </a:cubicBezTo>
                  <a:cubicBezTo>
                    <a:pt x="12045" y="619"/>
                    <a:pt x="11904" y="619"/>
                    <a:pt x="11764" y="619"/>
                  </a:cubicBezTo>
                  <a:cubicBezTo>
                    <a:pt x="11623" y="619"/>
                    <a:pt x="11483" y="619"/>
                    <a:pt x="11342" y="619"/>
                  </a:cubicBezTo>
                  <a:cubicBezTo>
                    <a:pt x="7556" y="619"/>
                    <a:pt x="3771" y="403"/>
                    <a:pt x="18"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0"/>
            <p:cNvSpPr/>
            <p:nvPr/>
          </p:nvSpPr>
          <p:spPr>
            <a:xfrm>
              <a:off x="3792450" y="3755350"/>
              <a:ext cx="116550" cy="82325"/>
            </a:xfrm>
            <a:custGeom>
              <a:rect b="b" l="l" r="r" t="t"/>
              <a:pathLst>
                <a:path extrusionOk="0" h="3293" w="4662">
                  <a:moveTo>
                    <a:pt x="0" y="1"/>
                  </a:moveTo>
                  <a:lnTo>
                    <a:pt x="2222" y="1655"/>
                  </a:lnTo>
                  <a:lnTo>
                    <a:pt x="4428" y="3293"/>
                  </a:lnTo>
                  <a:cubicBezTo>
                    <a:pt x="4578" y="2624"/>
                    <a:pt x="4662" y="1939"/>
                    <a:pt x="4662" y="1254"/>
                  </a:cubicBezTo>
                  <a:lnTo>
                    <a:pt x="4662" y="34"/>
                  </a:lnTo>
                  <a:lnTo>
                    <a:pt x="3710" y="34"/>
                  </a:lnTo>
                  <a:cubicBezTo>
                    <a:pt x="2473" y="34"/>
                    <a:pt x="1237" y="18"/>
                    <a:pt x="0"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0"/>
            <p:cNvSpPr/>
            <p:nvPr/>
          </p:nvSpPr>
          <p:spPr>
            <a:xfrm>
              <a:off x="3385175" y="3446950"/>
              <a:ext cx="226425" cy="69550"/>
            </a:xfrm>
            <a:custGeom>
              <a:rect b="b" l="l" r="r" t="t"/>
              <a:pathLst>
                <a:path extrusionOk="0" h="2782" w="9057">
                  <a:moveTo>
                    <a:pt x="4310" y="0"/>
                  </a:moveTo>
                  <a:cubicBezTo>
                    <a:pt x="4265" y="0"/>
                    <a:pt x="4221" y="2"/>
                    <a:pt x="4178" y="6"/>
                  </a:cubicBezTo>
                  <a:cubicBezTo>
                    <a:pt x="4044" y="6"/>
                    <a:pt x="3910" y="39"/>
                    <a:pt x="3827" y="140"/>
                  </a:cubicBezTo>
                  <a:cubicBezTo>
                    <a:pt x="3743" y="207"/>
                    <a:pt x="3693" y="307"/>
                    <a:pt x="3609" y="390"/>
                  </a:cubicBezTo>
                  <a:cubicBezTo>
                    <a:pt x="3559" y="340"/>
                    <a:pt x="3476" y="340"/>
                    <a:pt x="3409" y="340"/>
                  </a:cubicBezTo>
                  <a:cubicBezTo>
                    <a:pt x="3359" y="332"/>
                    <a:pt x="3309" y="328"/>
                    <a:pt x="3261" y="328"/>
                  </a:cubicBezTo>
                  <a:cubicBezTo>
                    <a:pt x="3213" y="328"/>
                    <a:pt x="3167" y="332"/>
                    <a:pt x="3125" y="340"/>
                  </a:cubicBezTo>
                  <a:cubicBezTo>
                    <a:pt x="2941" y="340"/>
                    <a:pt x="2774" y="357"/>
                    <a:pt x="2607" y="407"/>
                  </a:cubicBezTo>
                  <a:cubicBezTo>
                    <a:pt x="2457" y="424"/>
                    <a:pt x="2323" y="491"/>
                    <a:pt x="2206" y="591"/>
                  </a:cubicBezTo>
                  <a:cubicBezTo>
                    <a:pt x="2139" y="674"/>
                    <a:pt x="2156" y="791"/>
                    <a:pt x="2089" y="875"/>
                  </a:cubicBezTo>
                  <a:cubicBezTo>
                    <a:pt x="2072" y="858"/>
                    <a:pt x="2043" y="853"/>
                    <a:pt x="2009" y="853"/>
                  </a:cubicBezTo>
                  <a:cubicBezTo>
                    <a:pt x="1940" y="853"/>
                    <a:pt x="1855" y="875"/>
                    <a:pt x="1822" y="875"/>
                  </a:cubicBezTo>
                  <a:cubicBezTo>
                    <a:pt x="1671" y="925"/>
                    <a:pt x="1521" y="992"/>
                    <a:pt x="1404" y="1092"/>
                  </a:cubicBezTo>
                  <a:cubicBezTo>
                    <a:pt x="1304" y="1176"/>
                    <a:pt x="1237" y="1276"/>
                    <a:pt x="1187" y="1376"/>
                  </a:cubicBezTo>
                  <a:cubicBezTo>
                    <a:pt x="1153" y="1510"/>
                    <a:pt x="1203" y="1593"/>
                    <a:pt x="1086" y="1610"/>
                  </a:cubicBezTo>
                  <a:cubicBezTo>
                    <a:pt x="953" y="1627"/>
                    <a:pt x="836" y="1627"/>
                    <a:pt x="719" y="1627"/>
                  </a:cubicBezTo>
                  <a:cubicBezTo>
                    <a:pt x="585" y="1660"/>
                    <a:pt x="435" y="1694"/>
                    <a:pt x="301" y="1744"/>
                  </a:cubicBezTo>
                  <a:cubicBezTo>
                    <a:pt x="167" y="1811"/>
                    <a:pt x="34" y="1861"/>
                    <a:pt x="34" y="2011"/>
                  </a:cubicBezTo>
                  <a:cubicBezTo>
                    <a:pt x="0" y="2145"/>
                    <a:pt x="34" y="2278"/>
                    <a:pt x="117" y="2379"/>
                  </a:cubicBezTo>
                  <a:cubicBezTo>
                    <a:pt x="256" y="2483"/>
                    <a:pt x="475" y="2499"/>
                    <a:pt x="674" y="2499"/>
                  </a:cubicBezTo>
                  <a:cubicBezTo>
                    <a:pt x="763" y="2499"/>
                    <a:pt x="847" y="2496"/>
                    <a:pt x="919" y="2496"/>
                  </a:cubicBezTo>
                  <a:cubicBezTo>
                    <a:pt x="919" y="2717"/>
                    <a:pt x="984" y="2730"/>
                    <a:pt x="1149" y="2730"/>
                  </a:cubicBezTo>
                  <a:cubicBezTo>
                    <a:pt x="1171" y="2730"/>
                    <a:pt x="1195" y="2730"/>
                    <a:pt x="1220" y="2730"/>
                  </a:cubicBezTo>
                  <a:lnTo>
                    <a:pt x="1805" y="2730"/>
                  </a:lnTo>
                  <a:cubicBezTo>
                    <a:pt x="3192" y="2730"/>
                    <a:pt x="4562" y="2763"/>
                    <a:pt x="5949" y="2763"/>
                  </a:cubicBezTo>
                  <a:lnTo>
                    <a:pt x="7001" y="2763"/>
                  </a:lnTo>
                  <a:cubicBezTo>
                    <a:pt x="7224" y="2763"/>
                    <a:pt x="7428" y="2782"/>
                    <a:pt x="7633" y="2782"/>
                  </a:cubicBezTo>
                  <a:cubicBezTo>
                    <a:pt x="7812" y="2782"/>
                    <a:pt x="7993" y="2767"/>
                    <a:pt x="8188" y="2713"/>
                  </a:cubicBezTo>
                  <a:cubicBezTo>
                    <a:pt x="8438" y="2679"/>
                    <a:pt x="8672" y="2613"/>
                    <a:pt x="8889" y="2512"/>
                  </a:cubicBezTo>
                  <a:cubicBezTo>
                    <a:pt x="9023" y="2412"/>
                    <a:pt x="9056" y="2212"/>
                    <a:pt x="8956" y="2095"/>
                  </a:cubicBezTo>
                  <a:cubicBezTo>
                    <a:pt x="8856" y="1928"/>
                    <a:pt x="8605" y="1961"/>
                    <a:pt x="8438" y="1928"/>
                  </a:cubicBezTo>
                  <a:cubicBezTo>
                    <a:pt x="8455" y="1710"/>
                    <a:pt x="8338" y="1493"/>
                    <a:pt x="8154" y="1376"/>
                  </a:cubicBezTo>
                  <a:cubicBezTo>
                    <a:pt x="8054" y="1326"/>
                    <a:pt x="7941" y="1301"/>
                    <a:pt x="7828" y="1301"/>
                  </a:cubicBezTo>
                  <a:cubicBezTo>
                    <a:pt x="7716" y="1301"/>
                    <a:pt x="7603" y="1326"/>
                    <a:pt x="7503" y="1376"/>
                  </a:cubicBezTo>
                  <a:cubicBezTo>
                    <a:pt x="7486" y="1309"/>
                    <a:pt x="7469" y="1259"/>
                    <a:pt x="7469" y="1209"/>
                  </a:cubicBezTo>
                  <a:cubicBezTo>
                    <a:pt x="7452" y="1159"/>
                    <a:pt x="7419" y="1109"/>
                    <a:pt x="7402" y="1059"/>
                  </a:cubicBezTo>
                  <a:cubicBezTo>
                    <a:pt x="7335" y="975"/>
                    <a:pt x="7269" y="908"/>
                    <a:pt x="7185" y="858"/>
                  </a:cubicBezTo>
                  <a:cubicBezTo>
                    <a:pt x="7021" y="776"/>
                    <a:pt x="6833" y="735"/>
                    <a:pt x="6649" y="735"/>
                  </a:cubicBezTo>
                  <a:cubicBezTo>
                    <a:pt x="6570" y="735"/>
                    <a:pt x="6492" y="743"/>
                    <a:pt x="6416" y="758"/>
                  </a:cubicBezTo>
                  <a:cubicBezTo>
                    <a:pt x="6383" y="591"/>
                    <a:pt x="6283" y="457"/>
                    <a:pt x="6166" y="357"/>
                  </a:cubicBezTo>
                  <a:cubicBezTo>
                    <a:pt x="6066" y="290"/>
                    <a:pt x="5965" y="223"/>
                    <a:pt x="5848" y="190"/>
                  </a:cubicBezTo>
                  <a:cubicBezTo>
                    <a:pt x="5774" y="158"/>
                    <a:pt x="5693" y="146"/>
                    <a:pt x="5610" y="146"/>
                  </a:cubicBezTo>
                  <a:cubicBezTo>
                    <a:pt x="5562" y="146"/>
                    <a:pt x="5513" y="150"/>
                    <a:pt x="5464" y="156"/>
                  </a:cubicBezTo>
                  <a:lnTo>
                    <a:pt x="5431" y="173"/>
                  </a:lnTo>
                  <a:cubicBezTo>
                    <a:pt x="5314" y="223"/>
                    <a:pt x="5197" y="290"/>
                    <a:pt x="5097" y="374"/>
                  </a:cubicBezTo>
                  <a:cubicBezTo>
                    <a:pt x="4996" y="257"/>
                    <a:pt x="4863" y="156"/>
                    <a:pt x="4729" y="73"/>
                  </a:cubicBezTo>
                  <a:cubicBezTo>
                    <a:pt x="4601" y="22"/>
                    <a:pt x="4454" y="0"/>
                    <a:pt x="4310"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0"/>
            <p:cNvSpPr/>
            <p:nvPr/>
          </p:nvSpPr>
          <p:spPr>
            <a:xfrm>
              <a:off x="3385175" y="3446675"/>
              <a:ext cx="226425" cy="71025"/>
            </a:xfrm>
            <a:custGeom>
              <a:rect b="b" l="l" r="r" t="t"/>
              <a:pathLst>
                <a:path extrusionOk="0" h="2841" w="9057">
                  <a:moveTo>
                    <a:pt x="8438" y="1939"/>
                  </a:moveTo>
                  <a:cubicBezTo>
                    <a:pt x="8455" y="1721"/>
                    <a:pt x="8338" y="1504"/>
                    <a:pt x="8154" y="1387"/>
                  </a:cubicBezTo>
                  <a:cubicBezTo>
                    <a:pt x="7954" y="1287"/>
                    <a:pt x="7703" y="1287"/>
                    <a:pt x="7503" y="1387"/>
                  </a:cubicBezTo>
                  <a:cubicBezTo>
                    <a:pt x="7486" y="1320"/>
                    <a:pt x="7469" y="1270"/>
                    <a:pt x="7469" y="1220"/>
                  </a:cubicBezTo>
                  <a:cubicBezTo>
                    <a:pt x="7452" y="1170"/>
                    <a:pt x="7419" y="1120"/>
                    <a:pt x="7402" y="1070"/>
                  </a:cubicBezTo>
                  <a:cubicBezTo>
                    <a:pt x="7335" y="986"/>
                    <a:pt x="7269" y="919"/>
                    <a:pt x="7185" y="869"/>
                  </a:cubicBezTo>
                  <a:cubicBezTo>
                    <a:pt x="6951" y="752"/>
                    <a:pt x="6667" y="719"/>
                    <a:pt x="6416" y="769"/>
                  </a:cubicBezTo>
                  <a:cubicBezTo>
                    <a:pt x="6383" y="602"/>
                    <a:pt x="6283" y="468"/>
                    <a:pt x="6166" y="368"/>
                  </a:cubicBezTo>
                  <a:cubicBezTo>
                    <a:pt x="6066" y="301"/>
                    <a:pt x="5965" y="234"/>
                    <a:pt x="5848" y="201"/>
                  </a:cubicBezTo>
                  <a:cubicBezTo>
                    <a:pt x="5731" y="151"/>
                    <a:pt x="5598" y="151"/>
                    <a:pt x="5464" y="167"/>
                  </a:cubicBezTo>
                  <a:lnTo>
                    <a:pt x="5431" y="184"/>
                  </a:lnTo>
                  <a:cubicBezTo>
                    <a:pt x="5314" y="234"/>
                    <a:pt x="5197" y="301"/>
                    <a:pt x="5097" y="385"/>
                  </a:cubicBezTo>
                  <a:cubicBezTo>
                    <a:pt x="4996" y="268"/>
                    <a:pt x="4863" y="167"/>
                    <a:pt x="4729" y="84"/>
                  </a:cubicBezTo>
                  <a:cubicBezTo>
                    <a:pt x="4562" y="17"/>
                    <a:pt x="4361" y="0"/>
                    <a:pt x="4178" y="17"/>
                  </a:cubicBezTo>
                  <a:cubicBezTo>
                    <a:pt x="4044" y="17"/>
                    <a:pt x="3910" y="50"/>
                    <a:pt x="3827" y="151"/>
                  </a:cubicBezTo>
                  <a:cubicBezTo>
                    <a:pt x="3743" y="218"/>
                    <a:pt x="3693" y="318"/>
                    <a:pt x="3609" y="401"/>
                  </a:cubicBezTo>
                  <a:cubicBezTo>
                    <a:pt x="3559" y="351"/>
                    <a:pt x="3476" y="351"/>
                    <a:pt x="3409" y="351"/>
                  </a:cubicBezTo>
                  <a:cubicBezTo>
                    <a:pt x="3309" y="335"/>
                    <a:pt x="3208" y="335"/>
                    <a:pt x="3125" y="351"/>
                  </a:cubicBezTo>
                  <a:cubicBezTo>
                    <a:pt x="2941" y="351"/>
                    <a:pt x="2774" y="368"/>
                    <a:pt x="2607" y="418"/>
                  </a:cubicBezTo>
                  <a:cubicBezTo>
                    <a:pt x="2457" y="435"/>
                    <a:pt x="2323" y="502"/>
                    <a:pt x="2206" y="602"/>
                  </a:cubicBezTo>
                  <a:cubicBezTo>
                    <a:pt x="2139" y="685"/>
                    <a:pt x="2156" y="802"/>
                    <a:pt x="2089" y="886"/>
                  </a:cubicBezTo>
                  <a:cubicBezTo>
                    <a:pt x="2039" y="836"/>
                    <a:pt x="1872" y="886"/>
                    <a:pt x="1822" y="886"/>
                  </a:cubicBezTo>
                  <a:cubicBezTo>
                    <a:pt x="1671" y="936"/>
                    <a:pt x="1521" y="1003"/>
                    <a:pt x="1404" y="1103"/>
                  </a:cubicBezTo>
                  <a:cubicBezTo>
                    <a:pt x="1304" y="1187"/>
                    <a:pt x="1237" y="1287"/>
                    <a:pt x="1187" y="1387"/>
                  </a:cubicBezTo>
                  <a:cubicBezTo>
                    <a:pt x="1153" y="1521"/>
                    <a:pt x="1203" y="1604"/>
                    <a:pt x="1086" y="1621"/>
                  </a:cubicBezTo>
                  <a:cubicBezTo>
                    <a:pt x="953" y="1638"/>
                    <a:pt x="836" y="1638"/>
                    <a:pt x="719" y="1638"/>
                  </a:cubicBezTo>
                  <a:cubicBezTo>
                    <a:pt x="585" y="1671"/>
                    <a:pt x="435" y="1705"/>
                    <a:pt x="301" y="1755"/>
                  </a:cubicBezTo>
                  <a:cubicBezTo>
                    <a:pt x="167" y="1822"/>
                    <a:pt x="34" y="1872"/>
                    <a:pt x="34" y="2022"/>
                  </a:cubicBezTo>
                  <a:cubicBezTo>
                    <a:pt x="0" y="2156"/>
                    <a:pt x="34" y="2289"/>
                    <a:pt x="117" y="2390"/>
                  </a:cubicBezTo>
                  <a:cubicBezTo>
                    <a:pt x="318" y="2540"/>
                    <a:pt x="685" y="2507"/>
                    <a:pt x="919" y="2507"/>
                  </a:cubicBezTo>
                  <a:cubicBezTo>
                    <a:pt x="919" y="2757"/>
                    <a:pt x="1003" y="2741"/>
                    <a:pt x="1220" y="2741"/>
                  </a:cubicBezTo>
                  <a:lnTo>
                    <a:pt x="1805" y="2741"/>
                  </a:lnTo>
                  <a:cubicBezTo>
                    <a:pt x="3192" y="2741"/>
                    <a:pt x="4562" y="2774"/>
                    <a:pt x="5949" y="2774"/>
                  </a:cubicBezTo>
                  <a:lnTo>
                    <a:pt x="7001" y="2774"/>
                  </a:lnTo>
                  <a:cubicBezTo>
                    <a:pt x="7419" y="2774"/>
                    <a:pt x="7770" y="2841"/>
                    <a:pt x="8188" y="2724"/>
                  </a:cubicBezTo>
                  <a:cubicBezTo>
                    <a:pt x="8438" y="2690"/>
                    <a:pt x="8672" y="2624"/>
                    <a:pt x="8889" y="2523"/>
                  </a:cubicBezTo>
                  <a:cubicBezTo>
                    <a:pt x="9023" y="2423"/>
                    <a:pt x="9056" y="2223"/>
                    <a:pt x="8956" y="2106"/>
                  </a:cubicBezTo>
                  <a:cubicBezTo>
                    <a:pt x="8856" y="1939"/>
                    <a:pt x="8605" y="1972"/>
                    <a:pt x="8438" y="1939"/>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0"/>
            <p:cNvSpPr/>
            <p:nvPr/>
          </p:nvSpPr>
          <p:spPr>
            <a:xfrm>
              <a:off x="3630800" y="3553875"/>
              <a:ext cx="164600" cy="50325"/>
            </a:xfrm>
            <a:custGeom>
              <a:rect b="b" l="l" r="r" t="t"/>
              <a:pathLst>
                <a:path extrusionOk="0" h="2013" w="6584">
                  <a:moveTo>
                    <a:pt x="3125" y="0"/>
                  </a:moveTo>
                  <a:cubicBezTo>
                    <a:pt x="3091" y="0"/>
                    <a:pt x="3058" y="2"/>
                    <a:pt x="3024" y="6"/>
                  </a:cubicBezTo>
                  <a:cubicBezTo>
                    <a:pt x="2924" y="6"/>
                    <a:pt x="2840" y="40"/>
                    <a:pt x="2757" y="90"/>
                  </a:cubicBezTo>
                  <a:cubicBezTo>
                    <a:pt x="2707" y="140"/>
                    <a:pt x="2673" y="224"/>
                    <a:pt x="2623" y="274"/>
                  </a:cubicBezTo>
                  <a:cubicBezTo>
                    <a:pt x="2590" y="240"/>
                    <a:pt x="2523" y="257"/>
                    <a:pt x="2473" y="240"/>
                  </a:cubicBezTo>
                  <a:lnTo>
                    <a:pt x="2256" y="240"/>
                  </a:lnTo>
                  <a:cubicBezTo>
                    <a:pt x="2139" y="240"/>
                    <a:pt x="2005" y="257"/>
                    <a:pt x="1888" y="291"/>
                  </a:cubicBezTo>
                  <a:cubicBezTo>
                    <a:pt x="1788" y="307"/>
                    <a:pt x="1688" y="357"/>
                    <a:pt x="1604" y="424"/>
                  </a:cubicBezTo>
                  <a:cubicBezTo>
                    <a:pt x="1554" y="474"/>
                    <a:pt x="1554" y="575"/>
                    <a:pt x="1521" y="641"/>
                  </a:cubicBezTo>
                  <a:cubicBezTo>
                    <a:pt x="1509" y="630"/>
                    <a:pt x="1487" y="627"/>
                    <a:pt x="1461" y="627"/>
                  </a:cubicBezTo>
                  <a:cubicBezTo>
                    <a:pt x="1409" y="627"/>
                    <a:pt x="1342" y="641"/>
                    <a:pt x="1320" y="641"/>
                  </a:cubicBezTo>
                  <a:cubicBezTo>
                    <a:pt x="1203" y="658"/>
                    <a:pt x="1103" y="708"/>
                    <a:pt x="1019" y="792"/>
                  </a:cubicBezTo>
                  <a:cubicBezTo>
                    <a:pt x="952" y="842"/>
                    <a:pt x="902" y="925"/>
                    <a:pt x="869" y="1009"/>
                  </a:cubicBezTo>
                  <a:cubicBezTo>
                    <a:pt x="835" y="1093"/>
                    <a:pt x="869" y="1143"/>
                    <a:pt x="785" y="1176"/>
                  </a:cubicBezTo>
                  <a:lnTo>
                    <a:pt x="535" y="1176"/>
                  </a:lnTo>
                  <a:cubicBezTo>
                    <a:pt x="434" y="1193"/>
                    <a:pt x="334" y="1226"/>
                    <a:pt x="234" y="1260"/>
                  </a:cubicBezTo>
                  <a:cubicBezTo>
                    <a:pt x="134" y="1310"/>
                    <a:pt x="33" y="1343"/>
                    <a:pt x="17" y="1460"/>
                  </a:cubicBezTo>
                  <a:cubicBezTo>
                    <a:pt x="0" y="1544"/>
                    <a:pt x="33" y="1644"/>
                    <a:pt x="84" y="1727"/>
                  </a:cubicBezTo>
                  <a:cubicBezTo>
                    <a:pt x="267" y="1828"/>
                    <a:pt x="518" y="1794"/>
                    <a:pt x="702" y="1811"/>
                  </a:cubicBezTo>
                  <a:cubicBezTo>
                    <a:pt x="702" y="1978"/>
                    <a:pt x="752" y="1978"/>
                    <a:pt x="919" y="1978"/>
                  </a:cubicBezTo>
                  <a:lnTo>
                    <a:pt x="1337" y="1978"/>
                  </a:lnTo>
                  <a:cubicBezTo>
                    <a:pt x="2339" y="1978"/>
                    <a:pt x="3325" y="1995"/>
                    <a:pt x="4328" y="1995"/>
                  </a:cubicBezTo>
                  <a:lnTo>
                    <a:pt x="5096" y="1995"/>
                  </a:lnTo>
                  <a:cubicBezTo>
                    <a:pt x="5197" y="2007"/>
                    <a:pt x="5297" y="2012"/>
                    <a:pt x="5398" y="2012"/>
                  </a:cubicBezTo>
                  <a:cubicBezTo>
                    <a:pt x="5581" y="2012"/>
                    <a:pt x="5765" y="1994"/>
                    <a:pt x="5948" y="1961"/>
                  </a:cubicBezTo>
                  <a:cubicBezTo>
                    <a:pt x="6132" y="1945"/>
                    <a:pt x="6299" y="1878"/>
                    <a:pt x="6466" y="1811"/>
                  </a:cubicBezTo>
                  <a:cubicBezTo>
                    <a:pt x="6566" y="1744"/>
                    <a:pt x="6583" y="1594"/>
                    <a:pt x="6516" y="1510"/>
                  </a:cubicBezTo>
                  <a:cubicBezTo>
                    <a:pt x="6433" y="1393"/>
                    <a:pt x="6249" y="1427"/>
                    <a:pt x="6115" y="1393"/>
                  </a:cubicBezTo>
                  <a:cubicBezTo>
                    <a:pt x="6132" y="1243"/>
                    <a:pt x="6049" y="1093"/>
                    <a:pt x="5915" y="992"/>
                  </a:cubicBezTo>
                  <a:cubicBezTo>
                    <a:pt x="5840" y="959"/>
                    <a:pt x="5756" y="942"/>
                    <a:pt x="5673" y="942"/>
                  </a:cubicBezTo>
                  <a:cubicBezTo>
                    <a:pt x="5589" y="942"/>
                    <a:pt x="5506" y="959"/>
                    <a:pt x="5430" y="992"/>
                  </a:cubicBezTo>
                  <a:cubicBezTo>
                    <a:pt x="5430" y="959"/>
                    <a:pt x="5414" y="925"/>
                    <a:pt x="5414" y="875"/>
                  </a:cubicBezTo>
                  <a:lnTo>
                    <a:pt x="5363" y="775"/>
                  </a:lnTo>
                  <a:cubicBezTo>
                    <a:pt x="5313" y="708"/>
                    <a:pt x="5263" y="658"/>
                    <a:pt x="5213" y="625"/>
                  </a:cubicBezTo>
                  <a:cubicBezTo>
                    <a:pt x="5077" y="563"/>
                    <a:pt x="4931" y="528"/>
                    <a:pt x="4790" y="528"/>
                  </a:cubicBezTo>
                  <a:cubicBezTo>
                    <a:pt x="4741" y="528"/>
                    <a:pt x="4692" y="533"/>
                    <a:pt x="4645" y="541"/>
                  </a:cubicBezTo>
                  <a:cubicBezTo>
                    <a:pt x="4612" y="441"/>
                    <a:pt x="4561" y="341"/>
                    <a:pt x="4461" y="257"/>
                  </a:cubicBezTo>
                  <a:cubicBezTo>
                    <a:pt x="4394" y="207"/>
                    <a:pt x="4328" y="174"/>
                    <a:pt x="4244" y="140"/>
                  </a:cubicBezTo>
                  <a:cubicBezTo>
                    <a:pt x="4185" y="121"/>
                    <a:pt x="4132" y="112"/>
                    <a:pt x="4078" y="112"/>
                  </a:cubicBezTo>
                  <a:cubicBezTo>
                    <a:pt x="4040" y="112"/>
                    <a:pt x="4001" y="117"/>
                    <a:pt x="3960" y="123"/>
                  </a:cubicBezTo>
                  <a:lnTo>
                    <a:pt x="3927" y="123"/>
                  </a:lnTo>
                  <a:cubicBezTo>
                    <a:pt x="3843" y="157"/>
                    <a:pt x="3759" y="207"/>
                    <a:pt x="3693" y="257"/>
                  </a:cubicBezTo>
                  <a:cubicBezTo>
                    <a:pt x="3609" y="174"/>
                    <a:pt x="3526" y="107"/>
                    <a:pt x="3425" y="57"/>
                  </a:cubicBezTo>
                  <a:cubicBezTo>
                    <a:pt x="3325" y="19"/>
                    <a:pt x="3225" y="0"/>
                    <a:pt x="312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0"/>
            <p:cNvSpPr/>
            <p:nvPr/>
          </p:nvSpPr>
          <p:spPr>
            <a:xfrm>
              <a:off x="3630800" y="3553600"/>
              <a:ext cx="164600" cy="51000"/>
            </a:xfrm>
            <a:custGeom>
              <a:rect b="b" l="l" r="r" t="t"/>
              <a:pathLst>
                <a:path extrusionOk="0" h="2040" w="6584">
                  <a:moveTo>
                    <a:pt x="702" y="1822"/>
                  </a:moveTo>
                  <a:cubicBezTo>
                    <a:pt x="702" y="1989"/>
                    <a:pt x="752" y="1989"/>
                    <a:pt x="919" y="1989"/>
                  </a:cubicBezTo>
                  <a:lnTo>
                    <a:pt x="1337" y="1989"/>
                  </a:lnTo>
                  <a:cubicBezTo>
                    <a:pt x="2339" y="1989"/>
                    <a:pt x="3325" y="2006"/>
                    <a:pt x="4328" y="2006"/>
                  </a:cubicBezTo>
                  <a:lnTo>
                    <a:pt x="5096" y="2006"/>
                  </a:lnTo>
                  <a:cubicBezTo>
                    <a:pt x="5380" y="2039"/>
                    <a:pt x="5664" y="2022"/>
                    <a:pt x="5948" y="1972"/>
                  </a:cubicBezTo>
                  <a:cubicBezTo>
                    <a:pt x="6132" y="1956"/>
                    <a:pt x="6299" y="1889"/>
                    <a:pt x="6466" y="1822"/>
                  </a:cubicBezTo>
                  <a:cubicBezTo>
                    <a:pt x="6566" y="1755"/>
                    <a:pt x="6583" y="1605"/>
                    <a:pt x="6516" y="1521"/>
                  </a:cubicBezTo>
                  <a:cubicBezTo>
                    <a:pt x="6433" y="1404"/>
                    <a:pt x="6249" y="1438"/>
                    <a:pt x="6115" y="1404"/>
                  </a:cubicBezTo>
                  <a:cubicBezTo>
                    <a:pt x="6132" y="1254"/>
                    <a:pt x="6049" y="1104"/>
                    <a:pt x="5915" y="1003"/>
                  </a:cubicBezTo>
                  <a:cubicBezTo>
                    <a:pt x="5764" y="936"/>
                    <a:pt x="5581" y="936"/>
                    <a:pt x="5430" y="1003"/>
                  </a:cubicBezTo>
                  <a:cubicBezTo>
                    <a:pt x="5430" y="970"/>
                    <a:pt x="5414" y="936"/>
                    <a:pt x="5414" y="886"/>
                  </a:cubicBezTo>
                  <a:lnTo>
                    <a:pt x="5363" y="786"/>
                  </a:lnTo>
                  <a:cubicBezTo>
                    <a:pt x="5313" y="719"/>
                    <a:pt x="5263" y="669"/>
                    <a:pt x="5213" y="636"/>
                  </a:cubicBezTo>
                  <a:cubicBezTo>
                    <a:pt x="5029" y="552"/>
                    <a:pt x="4829" y="519"/>
                    <a:pt x="4645" y="552"/>
                  </a:cubicBezTo>
                  <a:cubicBezTo>
                    <a:pt x="4612" y="452"/>
                    <a:pt x="4561" y="352"/>
                    <a:pt x="4461" y="268"/>
                  </a:cubicBezTo>
                  <a:cubicBezTo>
                    <a:pt x="4394" y="218"/>
                    <a:pt x="4328" y="185"/>
                    <a:pt x="4244" y="151"/>
                  </a:cubicBezTo>
                  <a:cubicBezTo>
                    <a:pt x="4144" y="118"/>
                    <a:pt x="4060" y="118"/>
                    <a:pt x="3960" y="134"/>
                  </a:cubicBezTo>
                  <a:lnTo>
                    <a:pt x="3927" y="134"/>
                  </a:lnTo>
                  <a:cubicBezTo>
                    <a:pt x="3843" y="168"/>
                    <a:pt x="3759" y="218"/>
                    <a:pt x="3693" y="268"/>
                  </a:cubicBezTo>
                  <a:cubicBezTo>
                    <a:pt x="3609" y="185"/>
                    <a:pt x="3526" y="118"/>
                    <a:pt x="3425" y="68"/>
                  </a:cubicBezTo>
                  <a:cubicBezTo>
                    <a:pt x="3292" y="17"/>
                    <a:pt x="3158" y="1"/>
                    <a:pt x="3024" y="17"/>
                  </a:cubicBezTo>
                  <a:cubicBezTo>
                    <a:pt x="2924" y="17"/>
                    <a:pt x="2840" y="51"/>
                    <a:pt x="2757" y="101"/>
                  </a:cubicBezTo>
                  <a:cubicBezTo>
                    <a:pt x="2707" y="151"/>
                    <a:pt x="2673" y="235"/>
                    <a:pt x="2623" y="285"/>
                  </a:cubicBezTo>
                  <a:cubicBezTo>
                    <a:pt x="2590" y="251"/>
                    <a:pt x="2523" y="268"/>
                    <a:pt x="2473" y="251"/>
                  </a:cubicBezTo>
                  <a:lnTo>
                    <a:pt x="2256" y="251"/>
                  </a:lnTo>
                  <a:cubicBezTo>
                    <a:pt x="2139" y="251"/>
                    <a:pt x="2005" y="268"/>
                    <a:pt x="1888" y="302"/>
                  </a:cubicBezTo>
                  <a:cubicBezTo>
                    <a:pt x="1788" y="318"/>
                    <a:pt x="1688" y="368"/>
                    <a:pt x="1604" y="435"/>
                  </a:cubicBezTo>
                  <a:cubicBezTo>
                    <a:pt x="1554" y="485"/>
                    <a:pt x="1554" y="586"/>
                    <a:pt x="1521" y="652"/>
                  </a:cubicBezTo>
                  <a:cubicBezTo>
                    <a:pt x="1487" y="619"/>
                    <a:pt x="1353" y="652"/>
                    <a:pt x="1320" y="652"/>
                  </a:cubicBezTo>
                  <a:cubicBezTo>
                    <a:pt x="1203" y="669"/>
                    <a:pt x="1103" y="719"/>
                    <a:pt x="1019" y="803"/>
                  </a:cubicBezTo>
                  <a:cubicBezTo>
                    <a:pt x="952" y="853"/>
                    <a:pt x="902" y="936"/>
                    <a:pt x="869" y="1020"/>
                  </a:cubicBezTo>
                  <a:cubicBezTo>
                    <a:pt x="835" y="1104"/>
                    <a:pt x="869" y="1154"/>
                    <a:pt x="785" y="1187"/>
                  </a:cubicBezTo>
                  <a:lnTo>
                    <a:pt x="535" y="1187"/>
                  </a:lnTo>
                  <a:cubicBezTo>
                    <a:pt x="434" y="1204"/>
                    <a:pt x="334" y="1237"/>
                    <a:pt x="234" y="1271"/>
                  </a:cubicBezTo>
                  <a:cubicBezTo>
                    <a:pt x="134" y="1321"/>
                    <a:pt x="33" y="1354"/>
                    <a:pt x="17" y="1471"/>
                  </a:cubicBezTo>
                  <a:cubicBezTo>
                    <a:pt x="0" y="1555"/>
                    <a:pt x="33" y="1655"/>
                    <a:pt x="84" y="1738"/>
                  </a:cubicBezTo>
                  <a:cubicBezTo>
                    <a:pt x="267" y="1839"/>
                    <a:pt x="518" y="1805"/>
                    <a:pt x="702" y="1822"/>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0"/>
            <p:cNvSpPr/>
            <p:nvPr/>
          </p:nvSpPr>
          <p:spPr>
            <a:xfrm>
              <a:off x="3353425" y="3656250"/>
              <a:ext cx="550150" cy="362300"/>
            </a:xfrm>
            <a:custGeom>
              <a:rect b="b" l="l" r="r" t="t"/>
              <a:pathLst>
                <a:path extrusionOk="0" h="14492" w="22006">
                  <a:moveTo>
                    <a:pt x="10577" y="724"/>
                  </a:moveTo>
                  <a:lnTo>
                    <a:pt x="9573" y="1592"/>
                  </a:lnTo>
                  <a:lnTo>
                    <a:pt x="9573" y="1592"/>
                  </a:lnTo>
                  <a:cubicBezTo>
                    <a:pt x="9573" y="1592"/>
                    <a:pt x="9574" y="1592"/>
                    <a:pt x="9575" y="1592"/>
                  </a:cubicBezTo>
                  <a:lnTo>
                    <a:pt x="10577" y="724"/>
                  </a:lnTo>
                  <a:close/>
                  <a:moveTo>
                    <a:pt x="5427" y="1"/>
                  </a:moveTo>
                  <a:cubicBezTo>
                    <a:pt x="5389" y="1"/>
                    <a:pt x="5351" y="2"/>
                    <a:pt x="5314" y="5"/>
                  </a:cubicBezTo>
                  <a:cubicBezTo>
                    <a:pt x="5147" y="5"/>
                    <a:pt x="4996" y="72"/>
                    <a:pt x="4879" y="172"/>
                  </a:cubicBezTo>
                  <a:cubicBezTo>
                    <a:pt x="4779" y="256"/>
                    <a:pt x="4729" y="373"/>
                    <a:pt x="4646" y="473"/>
                  </a:cubicBezTo>
                  <a:cubicBezTo>
                    <a:pt x="4579" y="423"/>
                    <a:pt x="4478" y="423"/>
                    <a:pt x="4395" y="423"/>
                  </a:cubicBezTo>
                  <a:cubicBezTo>
                    <a:pt x="4278" y="406"/>
                    <a:pt x="4161" y="406"/>
                    <a:pt x="4044" y="406"/>
                  </a:cubicBezTo>
                  <a:cubicBezTo>
                    <a:pt x="3844" y="406"/>
                    <a:pt x="3626" y="439"/>
                    <a:pt x="3426" y="490"/>
                  </a:cubicBezTo>
                  <a:cubicBezTo>
                    <a:pt x="3242" y="523"/>
                    <a:pt x="3075" y="590"/>
                    <a:pt x="2958" y="707"/>
                  </a:cubicBezTo>
                  <a:cubicBezTo>
                    <a:pt x="2874" y="807"/>
                    <a:pt x="2874" y="957"/>
                    <a:pt x="2808" y="1074"/>
                  </a:cubicBezTo>
                  <a:cubicBezTo>
                    <a:pt x="2782" y="1049"/>
                    <a:pt x="2738" y="1041"/>
                    <a:pt x="2689" y="1041"/>
                  </a:cubicBezTo>
                  <a:cubicBezTo>
                    <a:pt x="2609" y="1041"/>
                    <a:pt x="2515" y="1064"/>
                    <a:pt x="2473" y="1074"/>
                  </a:cubicBezTo>
                  <a:cubicBezTo>
                    <a:pt x="2290" y="1108"/>
                    <a:pt x="2106" y="1208"/>
                    <a:pt x="1955" y="1325"/>
                  </a:cubicBezTo>
                  <a:cubicBezTo>
                    <a:pt x="1855" y="1425"/>
                    <a:pt x="1772" y="1542"/>
                    <a:pt x="1722" y="1676"/>
                  </a:cubicBezTo>
                  <a:cubicBezTo>
                    <a:pt x="1671" y="1826"/>
                    <a:pt x="1738" y="1927"/>
                    <a:pt x="1588" y="1960"/>
                  </a:cubicBezTo>
                  <a:cubicBezTo>
                    <a:pt x="1437" y="1977"/>
                    <a:pt x="1304" y="1977"/>
                    <a:pt x="1170" y="1977"/>
                  </a:cubicBezTo>
                  <a:cubicBezTo>
                    <a:pt x="986" y="2010"/>
                    <a:pt x="819" y="2043"/>
                    <a:pt x="669" y="2127"/>
                  </a:cubicBezTo>
                  <a:cubicBezTo>
                    <a:pt x="502" y="2194"/>
                    <a:pt x="335" y="2261"/>
                    <a:pt x="318" y="2444"/>
                  </a:cubicBezTo>
                  <a:cubicBezTo>
                    <a:pt x="285" y="2595"/>
                    <a:pt x="335" y="2762"/>
                    <a:pt x="435" y="2879"/>
                  </a:cubicBezTo>
                  <a:cubicBezTo>
                    <a:pt x="607" y="3014"/>
                    <a:pt x="895" y="3032"/>
                    <a:pt x="1148" y="3032"/>
                  </a:cubicBezTo>
                  <a:cubicBezTo>
                    <a:pt x="1241" y="3032"/>
                    <a:pt x="1328" y="3029"/>
                    <a:pt x="1404" y="3029"/>
                  </a:cubicBezTo>
                  <a:cubicBezTo>
                    <a:pt x="1404" y="3300"/>
                    <a:pt x="1485" y="3314"/>
                    <a:pt x="1696" y="3314"/>
                  </a:cubicBezTo>
                  <a:cubicBezTo>
                    <a:pt x="1720" y="3314"/>
                    <a:pt x="1745" y="3313"/>
                    <a:pt x="1772" y="3313"/>
                  </a:cubicBezTo>
                  <a:lnTo>
                    <a:pt x="2490" y="3313"/>
                  </a:lnTo>
                  <a:cubicBezTo>
                    <a:pt x="4161" y="3313"/>
                    <a:pt x="5832" y="3363"/>
                    <a:pt x="7503" y="3363"/>
                  </a:cubicBezTo>
                  <a:lnTo>
                    <a:pt x="7525" y="3363"/>
                  </a:lnTo>
                  <a:lnTo>
                    <a:pt x="9573" y="1592"/>
                  </a:lnTo>
                  <a:lnTo>
                    <a:pt x="9573" y="1592"/>
                  </a:lnTo>
                  <a:cubicBezTo>
                    <a:pt x="9490" y="1593"/>
                    <a:pt x="9407" y="1626"/>
                    <a:pt x="9341" y="1659"/>
                  </a:cubicBezTo>
                  <a:cubicBezTo>
                    <a:pt x="9324" y="1609"/>
                    <a:pt x="9324" y="1526"/>
                    <a:pt x="9307" y="1459"/>
                  </a:cubicBezTo>
                  <a:cubicBezTo>
                    <a:pt x="9274" y="1392"/>
                    <a:pt x="9257" y="1342"/>
                    <a:pt x="9207" y="1292"/>
                  </a:cubicBezTo>
                  <a:cubicBezTo>
                    <a:pt x="9157" y="1191"/>
                    <a:pt x="9057" y="1091"/>
                    <a:pt x="8956" y="1041"/>
                  </a:cubicBezTo>
                  <a:cubicBezTo>
                    <a:pt x="8745" y="941"/>
                    <a:pt x="8506" y="888"/>
                    <a:pt x="8266" y="888"/>
                  </a:cubicBezTo>
                  <a:cubicBezTo>
                    <a:pt x="8184" y="888"/>
                    <a:pt x="8102" y="895"/>
                    <a:pt x="8021" y="907"/>
                  </a:cubicBezTo>
                  <a:cubicBezTo>
                    <a:pt x="7971" y="724"/>
                    <a:pt x="7870" y="556"/>
                    <a:pt x="7720" y="439"/>
                  </a:cubicBezTo>
                  <a:cubicBezTo>
                    <a:pt x="7620" y="339"/>
                    <a:pt x="7486" y="272"/>
                    <a:pt x="7352" y="222"/>
                  </a:cubicBezTo>
                  <a:cubicBezTo>
                    <a:pt x="7270" y="195"/>
                    <a:pt x="7182" y="182"/>
                    <a:pt x="7094" y="182"/>
                  </a:cubicBezTo>
                  <a:cubicBezTo>
                    <a:pt x="7023" y="182"/>
                    <a:pt x="6952" y="191"/>
                    <a:pt x="6884" y="206"/>
                  </a:cubicBezTo>
                  <a:lnTo>
                    <a:pt x="6834" y="206"/>
                  </a:lnTo>
                  <a:cubicBezTo>
                    <a:pt x="6684" y="272"/>
                    <a:pt x="6550" y="356"/>
                    <a:pt x="6417" y="439"/>
                  </a:cubicBezTo>
                  <a:cubicBezTo>
                    <a:pt x="6300" y="306"/>
                    <a:pt x="6149" y="189"/>
                    <a:pt x="5982" y="89"/>
                  </a:cubicBezTo>
                  <a:cubicBezTo>
                    <a:pt x="5802" y="33"/>
                    <a:pt x="5611" y="1"/>
                    <a:pt x="5427" y="1"/>
                  </a:cubicBezTo>
                  <a:close/>
                  <a:moveTo>
                    <a:pt x="7525" y="3363"/>
                  </a:moveTo>
                  <a:lnTo>
                    <a:pt x="4879" y="5653"/>
                  </a:lnTo>
                  <a:cubicBezTo>
                    <a:pt x="4884" y="5657"/>
                    <a:pt x="4888" y="5661"/>
                    <a:pt x="4892" y="5665"/>
                  </a:cubicBezTo>
                  <a:lnTo>
                    <a:pt x="4892" y="5665"/>
                  </a:lnTo>
                  <a:lnTo>
                    <a:pt x="7553" y="3363"/>
                  </a:lnTo>
                  <a:close/>
                  <a:moveTo>
                    <a:pt x="9259" y="8337"/>
                  </a:moveTo>
                  <a:cubicBezTo>
                    <a:pt x="9414" y="8337"/>
                    <a:pt x="9569" y="8361"/>
                    <a:pt x="9725" y="8426"/>
                  </a:cubicBezTo>
                  <a:cubicBezTo>
                    <a:pt x="9875" y="8510"/>
                    <a:pt x="9992" y="8610"/>
                    <a:pt x="10109" y="8727"/>
                  </a:cubicBezTo>
                  <a:cubicBezTo>
                    <a:pt x="10226" y="8643"/>
                    <a:pt x="10343" y="8577"/>
                    <a:pt x="10477" y="8526"/>
                  </a:cubicBezTo>
                  <a:lnTo>
                    <a:pt x="10510" y="8526"/>
                  </a:lnTo>
                  <a:cubicBezTo>
                    <a:pt x="10568" y="8514"/>
                    <a:pt x="10623" y="8508"/>
                    <a:pt x="10676" y="8508"/>
                  </a:cubicBezTo>
                  <a:cubicBezTo>
                    <a:pt x="10763" y="8508"/>
                    <a:pt x="10845" y="8522"/>
                    <a:pt x="10928" y="8543"/>
                  </a:cubicBezTo>
                  <a:cubicBezTo>
                    <a:pt x="11062" y="8593"/>
                    <a:pt x="11179" y="8660"/>
                    <a:pt x="11279" y="8744"/>
                  </a:cubicBezTo>
                  <a:cubicBezTo>
                    <a:pt x="11412" y="8844"/>
                    <a:pt x="11496" y="8994"/>
                    <a:pt x="11546" y="9161"/>
                  </a:cubicBezTo>
                  <a:cubicBezTo>
                    <a:pt x="11629" y="9147"/>
                    <a:pt x="11712" y="9139"/>
                    <a:pt x="11794" y="9139"/>
                  </a:cubicBezTo>
                  <a:cubicBezTo>
                    <a:pt x="11994" y="9139"/>
                    <a:pt x="12192" y="9184"/>
                    <a:pt x="12382" y="9278"/>
                  </a:cubicBezTo>
                  <a:cubicBezTo>
                    <a:pt x="12465" y="9328"/>
                    <a:pt x="12549" y="9412"/>
                    <a:pt x="12616" y="9512"/>
                  </a:cubicBezTo>
                  <a:cubicBezTo>
                    <a:pt x="12632" y="9562"/>
                    <a:pt x="12666" y="9612"/>
                    <a:pt x="12682" y="9663"/>
                  </a:cubicBezTo>
                  <a:cubicBezTo>
                    <a:pt x="12699" y="9713"/>
                    <a:pt x="12699" y="9796"/>
                    <a:pt x="12716" y="9846"/>
                  </a:cubicBezTo>
                  <a:cubicBezTo>
                    <a:pt x="12824" y="9792"/>
                    <a:pt x="12940" y="9767"/>
                    <a:pt x="13055" y="9767"/>
                  </a:cubicBezTo>
                  <a:cubicBezTo>
                    <a:pt x="13187" y="9767"/>
                    <a:pt x="13318" y="9800"/>
                    <a:pt x="13434" y="9863"/>
                  </a:cubicBezTo>
                  <a:cubicBezTo>
                    <a:pt x="13668" y="9963"/>
                    <a:pt x="13718" y="10214"/>
                    <a:pt x="13735" y="10448"/>
                  </a:cubicBezTo>
                  <a:cubicBezTo>
                    <a:pt x="13919" y="10481"/>
                    <a:pt x="14186" y="10448"/>
                    <a:pt x="14320" y="10615"/>
                  </a:cubicBezTo>
                  <a:cubicBezTo>
                    <a:pt x="14420" y="10749"/>
                    <a:pt x="14387" y="10949"/>
                    <a:pt x="14253" y="11066"/>
                  </a:cubicBezTo>
                  <a:cubicBezTo>
                    <a:pt x="14036" y="11200"/>
                    <a:pt x="13718" y="11216"/>
                    <a:pt x="13484" y="11283"/>
                  </a:cubicBezTo>
                  <a:cubicBezTo>
                    <a:pt x="13241" y="11346"/>
                    <a:pt x="13018" y="11361"/>
                    <a:pt x="12793" y="11361"/>
                  </a:cubicBezTo>
                  <a:cubicBezTo>
                    <a:pt x="12600" y="11361"/>
                    <a:pt x="12406" y="11350"/>
                    <a:pt x="12198" y="11350"/>
                  </a:cubicBezTo>
                  <a:lnTo>
                    <a:pt x="11078" y="11350"/>
                  </a:lnTo>
                  <a:cubicBezTo>
                    <a:pt x="9575" y="11350"/>
                    <a:pt x="8087" y="11300"/>
                    <a:pt x="6584" y="11300"/>
                  </a:cubicBezTo>
                  <a:lnTo>
                    <a:pt x="5965" y="11300"/>
                  </a:lnTo>
                  <a:cubicBezTo>
                    <a:pt x="5938" y="11300"/>
                    <a:pt x="5912" y="11300"/>
                    <a:pt x="5888" y="11300"/>
                  </a:cubicBezTo>
                  <a:cubicBezTo>
                    <a:pt x="5697" y="11300"/>
                    <a:pt x="5631" y="11287"/>
                    <a:pt x="5631" y="11049"/>
                  </a:cubicBezTo>
                  <a:cubicBezTo>
                    <a:pt x="5560" y="11049"/>
                    <a:pt x="5476" y="11052"/>
                    <a:pt x="5387" y="11052"/>
                  </a:cubicBezTo>
                  <a:cubicBezTo>
                    <a:pt x="5167" y="11052"/>
                    <a:pt x="4918" y="11035"/>
                    <a:pt x="4762" y="10916"/>
                  </a:cubicBezTo>
                  <a:cubicBezTo>
                    <a:pt x="4679" y="10799"/>
                    <a:pt x="4646" y="10665"/>
                    <a:pt x="4662" y="10515"/>
                  </a:cubicBezTo>
                  <a:cubicBezTo>
                    <a:pt x="4679" y="10364"/>
                    <a:pt x="4829" y="10297"/>
                    <a:pt x="4980" y="10231"/>
                  </a:cubicBezTo>
                  <a:cubicBezTo>
                    <a:pt x="5113" y="10181"/>
                    <a:pt x="5264" y="10130"/>
                    <a:pt x="5414" y="10114"/>
                  </a:cubicBezTo>
                  <a:cubicBezTo>
                    <a:pt x="5548" y="10114"/>
                    <a:pt x="5681" y="10114"/>
                    <a:pt x="5798" y="10097"/>
                  </a:cubicBezTo>
                  <a:cubicBezTo>
                    <a:pt x="5932" y="10064"/>
                    <a:pt x="5882" y="9980"/>
                    <a:pt x="5932" y="9846"/>
                  </a:cubicBezTo>
                  <a:cubicBezTo>
                    <a:pt x="5965" y="9729"/>
                    <a:pt x="6032" y="9612"/>
                    <a:pt x="6133" y="9529"/>
                  </a:cubicBezTo>
                  <a:cubicBezTo>
                    <a:pt x="6266" y="9429"/>
                    <a:pt x="6417" y="9345"/>
                    <a:pt x="6600" y="9295"/>
                  </a:cubicBezTo>
                  <a:cubicBezTo>
                    <a:pt x="6631" y="9285"/>
                    <a:pt x="6711" y="9269"/>
                    <a:pt x="6780" y="9269"/>
                  </a:cubicBezTo>
                  <a:cubicBezTo>
                    <a:pt x="6825" y="9269"/>
                    <a:pt x="6865" y="9275"/>
                    <a:pt x="6884" y="9295"/>
                  </a:cubicBezTo>
                  <a:cubicBezTo>
                    <a:pt x="6951" y="9211"/>
                    <a:pt x="6951" y="9061"/>
                    <a:pt x="7018" y="8978"/>
                  </a:cubicBezTo>
                  <a:cubicBezTo>
                    <a:pt x="7135" y="8877"/>
                    <a:pt x="7285" y="8794"/>
                    <a:pt x="7436" y="8777"/>
                  </a:cubicBezTo>
                  <a:cubicBezTo>
                    <a:pt x="7620" y="8727"/>
                    <a:pt x="7803" y="8693"/>
                    <a:pt x="8004" y="8693"/>
                  </a:cubicBezTo>
                  <a:cubicBezTo>
                    <a:pt x="8104" y="8693"/>
                    <a:pt x="8204" y="8693"/>
                    <a:pt x="8305" y="8710"/>
                  </a:cubicBezTo>
                  <a:cubicBezTo>
                    <a:pt x="8372" y="8710"/>
                    <a:pt x="8472" y="8710"/>
                    <a:pt x="8522" y="8760"/>
                  </a:cubicBezTo>
                  <a:cubicBezTo>
                    <a:pt x="8605" y="8677"/>
                    <a:pt x="8656" y="8560"/>
                    <a:pt x="8739" y="8493"/>
                  </a:cubicBezTo>
                  <a:cubicBezTo>
                    <a:pt x="8839" y="8393"/>
                    <a:pt x="8973" y="8343"/>
                    <a:pt x="9123" y="8343"/>
                  </a:cubicBezTo>
                  <a:cubicBezTo>
                    <a:pt x="9168" y="8339"/>
                    <a:pt x="9214" y="8337"/>
                    <a:pt x="9259" y="8337"/>
                  </a:cubicBezTo>
                  <a:close/>
                  <a:moveTo>
                    <a:pt x="6555" y="5589"/>
                  </a:moveTo>
                  <a:cubicBezTo>
                    <a:pt x="6420" y="5589"/>
                    <a:pt x="6284" y="5604"/>
                    <a:pt x="6149" y="5636"/>
                  </a:cubicBezTo>
                  <a:cubicBezTo>
                    <a:pt x="5949" y="5686"/>
                    <a:pt x="5765" y="5786"/>
                    <a:pt x="5564" y="5836"/>
                  </a:cubicBezTo>
                  <a:cubicBezTo>
                    <a:pt x="5502" y="5852"/>
                    <a:pt x="5439" y="5859"/>
                    <a:pt x="5375" y="5859"/>
                  </a:cubicBezTo>
                  <a:cubicBezTo>
                    <a:pt x="5234" y="5859"/>
                    <a:pt x="5095" y="5822"/>
                    <a:pt x="4980" y="5753"/>
                  </a:cubicBezTo>
                  <a:cubicBezTo>
                    <a:pt x="4950" y="5724"/>
                    <a:pt x="4921" y="5694"/>
                    <a:pt x="4892" y="5665"/>
                  </a:cubicBezTo>
                  <a:lnTo>
                    <a:pt x="4892" y="5665"/>
                  </a:lnTo>
                  <a:lnTo>
                    <a:pt x="1" y="9896"/>
                  </a:lnTo>
                  <a:cubicBezTo>
                    <a:pt x="1655" y="12737"/>
                    <a:pt x="4712" y="14491"/>
                    <a:pt x="8004" y="14491"/>
                  </a:cubicBezTo>
                  <a:lnTo>
                    <a:pt x="12950" y="14491"/>
                  </a:lnTo>
                  <a:cubicBezTo>
                    <a:pt x="15406" y="14491"/>
                    <a:pt x="17778" y="13522"/>
                    <a:pt x="19516" y="11768"/>
                  </a:cubicBezTo>
                  <a:cubicBezTo>
                    <a:pt x="20151" y="11133"/>
                    <a:pt x="20702" y="10381"/>
                    <a:pt x="21137" y="9579"/>
                  </a:cubicBezTo>
                  <a:cubicBezTo>
                    <a:pt x="21204" y="9445"/>
                    <a:pt x="21271" y="9312"/>
                    <a:pt x="21354" y="9178"/>
                  </a:cubicBezTo>
                  <a:cubicBezTo>
                    <a:pt x="21638" y="8560"/>
                    <a:pt x="21855" y="7925"/>
                    <a:pt x="22006" y="7257"/>
                  </a:cubicBezTo>
                  <a:lnTo>
                    <a:pt x="19800" y="5619"/>
                  </a:lnTo>
                  <a:cubicBezTo>
                    <a:pt x="19750" y="5669"/>
                    <a:pt x="19700" y="5703"/>
                    <a:pt x="19650" y="5736"/>
                  </a:cubicBezTo>
                  <a:cubicBezTo>
                    <a:pt x="19559" y="5798"/>
                    <a:pt x="19449" y="5817"/>
                    <a:pt x="19332" y="5817"/>
                  </a:cubicBezTo>
                  <a:cubicBezTo>
                    <a:pt x="19141" y="5817"/>
                    <a:pt x="18931" y="5766"/>
                    <a:pt x="18750" y="5766"/>
                  </a:cubicBezTo>
                  <a:cubicBezTo>
                    <a:pt x="18531" y="5766"/>
                    <a:pt x="18356" y="5841"/>
                    <a:pt x="18313" y="6170"/>
                  </a:cubicBezTo>
                  <a:cubicBezTo>
                    <a:pt x="18296" y="6338"/>
                    <a:pt x="18296" y="6488"/>
                    <a:pt x="18313" y="6655"/>
                  </a:cubicBezTo>
                  <a:cubicBezTo>
                    <a:pt x="18280" y="7240"/>
                    <a:pt x="17912" y="7741"/>
                    <a:pt x="17377" y="7925"/>
                  </a:cubicBezTo>
                  <a:cubicBezTo>
                    <a:pt x="17220" y="7979"/>
                    <a:pt x="17075" y="8003"/>
                    <a:pt x="16940" y="8003"/>
                  </a:cubicBezTo>
                  <a:cubicBezTo>
                    <a:pt x="16240" y="8003"/>
                    <a:pt x="15793" y="7367"/>
                    <a:pt x="15205" y="6989"/>
                  </a:cubicBezTo>
                  <a:cubicBezTo>
                    <a:pt x="14450" y="6509"/>
                    <a:pt x="13506" y="6075"/>
                    <a:pt x="12595" y="6075"/>
                  </a:cubicBezTo>
                  <a:cubicBezTo>
                    <a:pt x="12176" y="6075"/>
                    <a:pt x="11763" y="6167"/>
                    <a:pt x="11379" y="6388"/>
                  </a:cubicBezTo>
                  <a:cubicBezTo>
                    <a:pt x="10713" y="6768"/>
                    <a:pt x="10047" y="7359"/>
                    <a:pt x="9282" y="7359"/>
                  </a:cubicBezTo>
                  <a:cubicBezTo>
                    <a:pt x="9106" y="7359"/>
                    <a:pt x="8926" y="7328"/>
                    <a:pt x="8739" y="7257"/>
                  </a:cubicBezTo>
                  <a:cubicBezTo>
                    <a:pt x="8438" y="7140"/>
                    <a:pt x="8171" y="6922"/>
                    <a:pt x="7987" y="6655"/>
                  </a:cubicBezTo>
                  <a:cubicBezTo>
                    <a:pt x="7837" y="6421"/>
                    <a:pt x="7820" y="6120"/>
                    <a:pt x="7570" y="5937"/>
                  </a:cubicBezTo>
                  <a:cubicBezTo>
                    <a:pt x="7276" y="5705"/>
                    <a:pt x="6921" y="5589"/>
                    <a:pt x="6555" y="558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0"/>
            <p:cNvSpPr/>
            <p:nvPr/>
          </p:nvSpPr>
          <p:spPr>
            <a:xfrm>
              <a:off x="3705150" y="3672325"/>
              <a:ext cx="203850" cy="83900"/>
            </a:xfrm>
            <a:custGeom>
              <a:rect b="b" l="l" r="r" t="t"/>
              <a:pathLst>
                <a:path extrusionOk="0" h="3356" w="8154">
                  <a:moveTo>
                    <a:pt x="5194" y="1"/>
                  </a:moveTo>
                  <a:cubicBezTo>
                    <a:pt x="5134" y="1"/>
                    <a:pt x="5073" y="5"/>
                    <a:pt x="5013" y="14"/>
                  </a:cubicBezTo>
                  <a:cubicBezTo>
                    <a:pt x="4997" y="12"/>
                    <a:pt x="4982" y="11"/>
                    <a:pt x="4966" y="11"/>
                  </a:cubicBezTo>
                  <a:cubicBezTo>
                    <a:pt x="4831" y="11"/>
                    <a:pt x="4698" y="74"/>
                    <a:pt x="4578" y="164"/>
                  </a:cubicBezTo>
                  <a:cubicBezTo>
                    <a:pt x="4478" y="264"/>
                    <a:pt x="4445" y="381"/>
                    <a:pt x="4344" y="482"/>
                  </a:cubicBezTo>
                  <a:cubicBezTo>
                    <a:pt x="4278" y="415"/>
                    <a:pt x="4177" y="431"/>
                    <a:pt x="4094" y="415"/>
                  </a:cubicBezTo>
                  <a:cubicBezTo>
                    <a:pt x="4035" y="406"/>
                    <a:pt x="3981" y="402"/>
                    <a:pt x="3927" y="402"/>
                  </a:cubicBezTo>
                  <a:cubicBezTo>
                    <a:pt x="3872" y="402"/>
                    <a:pt x="3818" y="406"/>
                    <a:pt x="3760" y="415"/>
                  </a:cubicBezTo>
                  <a:cubicBezTo>
                    <a:pt x="3542" y="415"/>
                    <a:pt x="3325" y="448"/>
                    <a:pt x="3125" y="498"/>
                  </a:cubicBezTo>
                  <a:cubicBezTo>
                    <a:pt x="2958" y="532"/>
                    <a:pt x="2790" y="598"/>
                    <a:pt x="2657" y="715"/>
                  </a:cubicBezTo>
                  <a:cubicBezTo>
                    <a:pt x="2573" y="816"/>
                    <a:pt x="2590" y="966"/>
                    <a:pt x="2506" y="1066"/>
                  </a:cubicBezTo>
                  <a:cubicBezTo>
                    <a:pt x="2487" y="1047"/>
                    <a:pt x="2444" y="1040"/>
                    <a:pt x="2395" y="1040"/>
                  </a:cubicBezTo>
                  <a:cubicBezTo>
                    <a:pt x="2320" y="1040"/>
                    <a:pt x="2230" y="1056"/>
                    <a:pt x="2189" y="1066"/>
                  </a:cubicBezTo>
                  <a:cubicBezTo>
                    <a:pt x="1988" y="1116"/>
                    <a:pt x="1821" y="1217"/>
                    <a:pt x="1671" y="1334"/>
                  </a:cubicBezTo>
                  <a:cubicBezTo>
                    <a:pt x="1554" y="1434"/>
                    <a:pt x="1471" y="1551"/>
                    <a:pt x="1420" y="1685"/>
                  </a:cubicBezTo>
                  <a:cubicBezTo>
                    <a:pt x="1420" y="1718"/>
                    <a:pt x="1404" y="1751"/>
                    <a:pt x="1404" y="1785"/>
                  </a:cubicBezTo>
                  <a:cubicBezTo>
                    <a:pt x="1404" y="1868"/>
                    <a:pt x="1404" y="1935"/>
                    <a:pt x="1287" y="1969"/>
                  </a:cubicBezTo>
                  <a:cubicBezTo>
                    <a:pt x="1153" y="1985"/>
                    <a:pt x="1003" y="1985"/>
                    <a:pt x="869" y="1985"/>
                  </a:cubicBezTo>
                  <a:cubicBezTo>
                    <a:pt x="702" y="2002"/>
                    <a:pt x="535" y="2052"/>
                    <a:pt x="368" y="2119"/>
                  </a:cubicBezTo>
                  <a:cubicBezTo>
                    <a:pt x="201" y="2202"/>
                    <a:pt x="50" y="2253"/>
                    <a:pt x="34" y="2436"/>
                  </a:cubicBezTo>
                  <a:cubicBezTo>
                    <a:pt x="0" y="2604"/>
                    <a:pt x="34" y="2754"/>
                    <a:pt x="134" y="2888"/>
                  </a:cubicBezTo>
                  <a:cubicBezTo>
                    <a:pt x="318" y="3022"/>
                    <a:pt x="600" y="3040"/>
                    <a:pt x="850" y="3040"/>
                  </a:cubicBezTo>
                  <a:cubicBezTo>
                    <a:pt x="941" y="3040"/>
                    <a:pt x="1027" y="3038"/>
                    <a:pt x="1103" y="3038"/>
                  </a:cubicBezTo>
                  <a:cubicBezTo>
                    <a:pt x="1103" y="3309"/>
                    <a:pt x="1184" y="3322"/>
                    <a:pt x="1407" y="3322"/>
                  </a:cubicBezTo>
                  <a:cubicBezTo>
                    <a:pt x="1432" y="3322"/>
                    <a:pt x="1459" y="3322"/>
                    <a:pt x="1487" y="3322"/>
                  </a:cubicBezTo>
                  <a:lnTo>
                    <a:pt x="3492" y="3322"/>
                  </a:lnTo>
                  <a:cubicBezTo>
                    <a:pt x="4729" y="3322"/>
                    <a:pt x="5965" y="3355"/>
                    <a:pt x="7202" y="3355"/>
                  </a:cubicBezTo>
                  <a:lnTo>
                    <a:pt x="8154" y="3355"/>
                  </a:lnTo>
                  <a:lnTo>
                    <a:pt x="8154" y="899"/>
                  </a:lnTo>
                  <a:cubicBezTo>
                    <a:pt x="8092" y="892"/>
                    <a:pt x="8032" y="888"/>
                    <a:pt x="7974" y="888"/>
                  </a:cubicBezTo>
                  <a:cubicBezTo>
                    <a:pt x="7893" y="888"/>
                    <a:pt x="7815" y="896"/>
                    <a:pt x="7736" y="916"/>
                  </a:cubicBezTo>
                  <a:cubicBezTo>
                    <a:pt x="7686" y="732"/>
                    <a:pt x="7586" y="565"/>
                    <a:pt x="7435" y="448"/>
                  </a:cubicBezTo>
                  <a:cubicBezTo>
                    <a:pt x="7319" y="348"/>
                    <a:pt x="7185" y="281"/>
                    <a:pt x="7051" y="231"/>
                  </a:cubicBezTo>
                  <a:cubicBezTo>
                    <a:pt x="6968" y="203"/>
                    <a:pt x="6881" y="191"/>
                    <a:pt x="6793" y="191"/>
                  </a:cubicBezTo>
                  <a:cubicBezTo>
                    <a:pt x="6722" y="191"/>
                    <a:pt x="6651" y="199"/>
                    <a:pt x="6583" y="214"/>
                  </a:cubicBezTo>
                  <a:lnTo>
                    <a:pt x="6550" y="214"/>
                  </a:lnTo>
                  <a:cubicBezTo>
                    <a:pt x="6400" y="264"/>
                    <a:pt x="6266" y="348"/>
                    <a:pt x="6132" y="448"/>
                  </a:cubicBezTo>
                  <a:cubicBezTo>
                    <a:pt x="5999" y="298"/>
                    <a:pt x="5848" y="181"/>
                    <a:pt x="5698" y="97"/>
                  </a:cubicBezTo>
                  <a:cubicBezTo>
                    <a:pt x="5537" y="35"/>
                    <a:pt x="5366" y="1"/>
                    <a:pt x="5194"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0"/>
            <p:cNvSpPr/>
            <p:nvPr/>
          </p:nvSpPr>
          <p:spPr>
            <a:xfrm>
              <a:off x="3469550" y="3864900"/>
              <a:ext cx="244400" cy="75525"/>
            </a:xfrm>
            <a:custGeom>
              <a:rect b="b" l="l" r="r" t="t"/>
              <a:pathLst>
                <a:path extrusionOk="0" h="3021" w="9776">
                  <a:moveTo>
                    <a:pt x="4642" y="0"/>
                  </a:moveTo>
                  <a:cubicBezTo>
                    <a:pt x="4587" y="0"/>
                    <a:pt x="4532" y="4"/>
                    <a:pt x="4478" y="13"/>
                  </a:cubicBezTo>
                  <a:cubicBezTo>
                    <a:pt x="4461" y="11"/>
                    <a:pt x="4444" y="10"/>
                    <a:pt x="4427" y="10"/>
                  </a:cubicBezTo>
                  <a:cubicBezTo>
                    <a:pt x="4307" y="10"/>
                    <a:pt x="4182" y="59"/>
                    <a:pt x="4094" y="147"/>
                  </a:cubicBezTo>
                  <a:cubicBezTo>
                    <a:pt x="4011" y="231"/>
                    <a:pt x="3960" y="347"/>
                    <a:pt x="3894" y="431"/>
                  </a:cubicBezTo>
                  <a:cubicBezTo>
                    <a:pt x="3827" y="364"/>
                    <a:pt x="3743" y="381"/>
                    <a:pt x="3660" y="364"/>
                  </a:cubicBezTo>
                  <a:cubicBezTo>
                    <a:pt x="3593" y="364"/>
                    <a:pt x="3526" y="357"/>
                    <a:pt x="3459" y="357"/>
                  </a:cubicBezTo>
                  <a:cubicBezTo>
                    <a:pt x="3426" y="357"/>
                    <a:pt x="3392" y="359"/>
                    <a:pt x="3359" y="364"/>
                  </a:cubicBezTo>
                  <a:cubicBezTo>
                    <a:pt x="3175" y="364"/>
                    <a:pt x="2975" y="381"/>
                    <a:pt x="2791" y="431"/>
                  </a:cubicBezTo>
                  <a:cubicBezTo>
                    <a:pt x="2640" y="464"/>
                    <a:pt x="2490" y="531"/>
                    <a:pt x="2373" y="648"/>
                  </a:cubicBezTo>
                  <a:cubicBezTo>
                    <a:pt x="2306" y="732"/>
                    <a:pt x="2306" y="865"/>
                    <a:pt x="2239" y="966"/>
                  </a:cubicBezTo>
                  <a:cubicBezTo>
                    <a:pt x="2220" y="946"/>
                    <a:pt x="2182" y="939"/>
                    <a:pt x="2140" y="939"/>
                  </a:cubicBezTo>
                  <a:cubicBezTo>
                    <a:pt x="2074" y="939"/>
                    <a:pt x="1996" y="956"/>
                    <a:pt x="1955" y="966"/>
                  </a:cubicBezTo>
                  <a:cubicBezTo>
                    <a:pt x="1788" y="999"/>
                    <a:pt x="1621" y="1083"/>
                    <a:pt x="1488" y="1200"/>
                  </a:cubicBezTo>
                  <a:cubicBezTo>
                    <a:pt x="1404" y="1283"/>
                    <a:pt x="1320" y="1383"/>
                    <a:pt x="1287" y="1500"/>
                  </a:cubicBezTo>
                  <a:cubicBezTo>
                    <a:pt x="1237" y="1634"/>
                    <a:pt x="1304" y="1718"/>
                    <a:pt x="1153" y="1751"/>
                  </a:cubicBezTo>
                  <a:cubicBezTo>
                    <a:pt x="1036" y="1768"/>
                    <a:pt x="903" y="1768"/>
                    <a:pt x="786" y="1768"/>
                  </a:cubicBezTo>
                  <a:cubicBezTo>
                    <a:pt x="619" y="1801"/>
                    <a:pt x="468" y="1835"/>
                    <a:pt x="335" y="1901"/>
                  </a:cubicBezTo>
                  <a:cubicBezTo>
                    <a:pt x="184" y="1968"/>
                    <a:pt x="51" y="2018"/>
                    <a:pt x="34" y="2185"/>
                  </a:cubicBezTo>
                  <a:cubicBezTo>
                    <a:pt x="1" y="2319"/>
                    <a:pt x="34" y="2469"/>
                    <a:pt x="134" y="2570"/>
                  </a:cubicBezTo>
                  <a:cubicBezTo>
                    <a:pt x="277" y="2689"/>
                    <a:pt x="523" y="2706"/>
                    <a:pt x="743" y="2706"/>
                  </a:cubicBezTo>
                  <a:cubicBezTo>
                    <a:pt x="831" y="2706"/>
                    <a:pt x="915" y="2703"/>
                    <a:pt x="986" y="2703"/>
                  </a:cubicBezTo>
                  <a:cubicBezTo>
                    <a:pt x="986" y="2958"/>
                    <a:pt x="1067" y="2971"/>
                    <a:pt x="1251" y="2971"/>
                  </a:cubicBezTo>
                  <a:cubicBezTo>
                    <a:pt x="1273" y="2971"/>
                    <a:pt x="1296" y="2971"/>
                    <a:pt x="1320" y="2971"/>
                  </a:cubicBezTo>
                  <a:lnTo>
                    <a:pt x="1955" y="2971"/>
                  </a:lnTo>
                  <a:cubicBezTo>
                    <a:pt x="3442" y="2971"/>
                    <a:pt x="4930" y="3004"/>
                    <a:pt x="6433" y="3004"/>
                  </a:cubicBezTo>
                  <a:lnTo>
                    <a:pt x="7553" y="3004"/>
                  </a:lnTo>
                  <a:cubicBezTo>
                    <a:pt x="7778" y="3004"/>
                    <a:pt x="7987" y="3021"/>
                    <a:pt x="8196" y="3021"/>
                  </a:cubicBezTo>
                  <a:cubicBezTo>
                    <a:pt x="8405" y="3021"/>
                    <a:pt x="8614" y="3004"/>
                    <a:pt x="8839" y="2937"/>
                  </a:cubicBezTo>
                  <a:cubicBezTo>
                    <a:pt x="9073" y="2887"/>
                    <a:pt x="9391" y="2854"/>
                    <a:pt x="9591" y="2720"/>
                  </a:cubicBezTo>
                  <a:cubicBezTo>
                    <a:pt x="9742" y="2620"/>
                    <a:pt x="9775" y="2403"/>
                    <a:pt x="9675" y="2269"/>
                  </a:cubicBezTo>
                  <a:cubicBezTo>
                    <a:pt x="9541" y="2102"/>
                    <a:pt x="9274" y="2135"/>
                    <a:pt x="9090" y="2102"/>
                  </a:cubicBezTo>
                  <a:cubicBezTo>
                    <a:pt x="9073" y="1868"/>
                    <a:pt x="9023" y="1617"/>
                    <a:pt x="8789" y="1500"/>
                  </a:cubicBezTo>
                  <a:cubicBezTo>
                    <a:pt x="8676" y="1448"/>
                    <a:pt x="8550" y="1419"/>
                    <a:pt x="8424" y="1419"/>
                  </a:cubicBezTo>
                  <a:cubicBezTo>
                    <a:pt x="8308" y="1419"/>
                    <a:pt x="8192" y="1444"/>
                    <a:pt x="8087" y="1500"/>
                  </a:cubicBezTo>
                  <a:cubicBezTo>
                    <a:pt x="8054" y="1450"/>
                    <a:pt x="8054" y="1367"/>
                    <a:pt x="8037" y="1317"/>
                  </a:cubicBezTo>
                  <a:cubicBezTo>
                    <a:pt x="8021" y="1250"/>
                    <a:pt x="8004" y="1216"/>
                    <a:pt x="7971" y="1166"/>
                  </a:cubicBezTo>
                  <a:cubicBezTo>
                    <a:pt x="7904" y="1066"/>
                    <a:pt x="7837" y="982"/>
                    <a:pt x="7737" y="932"/>
                  </a:cubicBezTo>
                  <a:cubicBezTo>
                    <a:pt x="7539" y="846"/>
                    <a:pt x="7333" y="796"/>
                    <a:pt x="7124" y="796"/>
                  </a:cubicBezTo>
                  <a:cubicBezTo>
                    <a:pt x="7050" y="796"/>
                    <a:pt x="6975" y="802"/>
                    <a:pt x="6901" y="815"/>
                  </a:cubicBezTo>
                  <a:cubicBezTo>
                    <a:pt x="6868" y="648"/>
                    <a:pt x="6767" y="498"/>
                    <a:pt x="6634" y="398"/>
                  </a:cubicBezTo>
                  <a:cubicBezTo>
                    <a:pt x="6534" y="314"/>
                    <a:pt x="6417" y="247"/>
                    <a:pt x="6300" y="214"/>
                  </a:cubicBezTo>
                  <a:cubicBezTo>
                    <a:pt x="6213" y="181"/>
                    <a:pt x="6120" y="163"/>
                    <a:pt x="6029" y="163"/>
                  </a:cubicBezTo>
                  <a:cubicBezTo>
                    <a:pt x="5979" y="163"/>
                    <a:pt x="5929" y="169"/>
                    <a:pt x="5882" y="180"/>
                  </a:cubicBezTo>
                  <a:lnTo>
                    <a:pt x="5832" y="180"/>
                  </a:lnTo>
                  <a:cubicBezTo>
                    <a:pt x="5715" y="247"/>
                    <a:pt x="5581" y="314"/>
                    <a:pt x="5464" y="398"/>
                  </a:cubicBezTo>
                  <a:cubicBezTo>
                    <a:pt x="5364" y="264"/>
                    <a:pt x="5230" y="164"/>
                    <a:pt x="5080" y="80"/>
                  </a:cubicBezTo>
                  <a:cubicBezTo>
                    <a:pt x="4945" y="31"/>
                    <a:pt x="4793" y="0"/>
                    <a:pt x="46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0"/>
            <p:cNvSpPr/>
            <p:nvPr/>
          </p:nvSpPr>
          <p:spPr>
            <a:xfrm>
              <a:off x="3648750" y="3662200"/>
              <a:ext cx="16725" cy="2125"/>
            </a:xfrm>
            <a:custGeom>
              <a:rect b="b" l="l" r="r" t="t"/>
              <a:pathLst>
                <a:path extrusionOk="0" h="85" w="669">
                  <a:moveTo>
                    <a:pt x="0" y="1"/>
                  </a:moveTo>
                  <a:cubicBezTo>
                    <a:pt x="218" y="1"/>
                    <a:pt x="452" y="18"/>
                    <a:pt x="669" y="85"/>
                  </a:cubicBezTo>
                  <a:cubicBezTo>
                    <a:pt x="452" y="18"/>
                    <a:pt x="218" y="1"/>
                    <a:pt x="0"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0"/>
            <p:cNvSpPr/>
            <p:nvPr/>
          </p:nvSpPr>
          <p:spPr>
            <a:xfrm>
              <a:off x="3648750" y="3662200"/>
              <a:ext cx="16725" cy="2125"/>
            </a:xfrm>
            <a:custGeom>
              <a:rect b="b" l="l" r="r" t="t"/>
              <a:pathLst>
                <a:path extrusionOk="0" h="85" w="669">
                  <a:moveTo>
                    <a:pt x="0" y="1"/>
                  </a:moveTo>
                  <a:cubicBezTo>
                    <a:pt x="218" y="1"/>
                    <a:pt x="452" y="18"/>
                    <a:pt x="669" y="85"/>
                  </a:cubicBezTo>
                  <a:cubicBezTo>
                    <a:pt x="452" y="18"/>
                    <a:pt x="218"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0"/>
            <p:cNvSpPr/>
            <p:nvPr/>
          </p:nvSpPr>
          <p:spPr>
            <a:xfrm>
              <a:off x="3665450" y="3664300"/>
              <a:ext cx="7550" cy="3375"/>
            </a:xfrm>
            <a:custGeom>
              <a:rect b="b" l="l" r="r" t="t"/>
              <a:pathLst>
                <a:path extrusionOk="0" h="135" w="302">
                  <a:moveTo>
                    <a:pt x="1" y="1"/>
                  </a:moveTo>
                  <a:cubicBezTo>
                    <a:pt x="101" y="34"/>
                    <a:pt x="201" y="84"/>
                    <a:pt x="302" y="134"/>
                  </a:cubicBezTo>
                  <a:cubicBezTo>
                    <a:pt x="201" y="84"/>
                    <a:pt x="101" y="34"/>
                    <a:pt x="1"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0"/>
            <p:cNvSpPr/>
            <p:nvPr/>
          </p:nvSpPr>
          <p:spPr>
            <a:xfrm>
              <a:off x="3665450" y="3664300"/>
              <a:ext cx="7550" cy="3375"/>
            </a:xfrm>
            <a:custGeom>
              <a:rect b="b" l="l" r="r" t="t"/>
              <a:pathLst>
                <a:path extrusionOk="0" h="135" w="302">
                  <a:moveTo>
                    <a:pt x="1" y="1"/>
                  </a:moveTo>
                  <a:cubicBezTo>
                    <a:pt x="101" y="34"/>
                    <a:pt x="201" y="84"/>
                    <a:pt x="302" y="134"/>
                  </a:cubicBezTo>
                  <a:cubicBezTo>
                    <a:pt x="201" y="84"/>
                    <a:pt x="101" y="3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0"/>
            <p:cNvSpPr/>
            <p:nvPr/>
          </p:nvSpPr>
          <p:spPr>
            <a:xfrm>
              <a:off x="3475400" y="3662575"/>
              <a:ext cx="372625" cy="193750"/>
            </a:xfrm>
            <a:custGeom>
              <a:rect b="b" l="l" r="r" t="t"/>
              <a:pathLst>
                <a:path extrusionOk="0" h="7750" w="14905">
                  <a:moveTo>
                    <a:pt x="7018" y="0"/>
                  </a:moveTo>
                  <a:cubicBezTo>
                    <a:pt x="6985" y="0"/>
                    <a:pt x="6951" y="1"/>
                    <a:pt x="6918" y="3"/>
                  </a:cubicBezTo>
                  <a:cubicBezTo>
                    <a:pt x="6868" y="3"/>
                    <a:pt x="6818" y="3"/>
                    <a:pt x="6751" y="19"/>
                  </a:cubicBezTo>
                  <a:cubicBezTo>
                    <a:pt x="6650" y="19"/>
                    <a:pt x="6533" y="53"/>
                    <a:pt x="6433" y="86"/>
                  </a:cubicBezTo>
                  <a:cubicBezTo>
                    <a:pt x="6149" y="170"/>
                    <a:pt x="5899" y="303"/>
                    <a:pt x="5681" y="504"/>
                  </a:cubicBezTo>
                  <a:lnTo>
                    <a:pt x="0" y="5400"/>
                  </a:lnTo>
                  <a:cubicBezTo>
                    <a:pt x="34" y="5433"/>
                    <a:pt x="67" y="5466"/>
                    <a:pt x="101" y="5500"/>
                  </a:cubicBezTo>
                  <a:cubicBezTo>
                    <a:pt x="216" y="5569"/>
                    <a:pt x="355" y="5606"/>
                    <a:pt x="496" y="5606"/>
                  </a:cubicBezTo>
                  <a:cubicBezTo>
                    <a:pt x="560" y="5606"/>
                    <a:pt x="623" y="5599"/>
                    <a:pt x="685" y="5583"/>
                  </a:cubicBezTo>
                  <a:cubicBezTo>
                    <a:pt x="903" y="5533"/>
                    <a:pt x="1070" y="5433"/>
                    <a:pt x="1270" y="5383"/>
                  </a:cubicBezTo>
                  <a:cubicBezTo>
                    <a:pt x="1405" y="5351"/>
                    <a:pt x="1541" y="5336"/>
                    <a:pt x="1676" y="5336"/>
                  </a:cubicBezTo>
                  <a:cubicBezTo>
                    <a:pt x="2042" y="5336"/>
                    <a:pt x="2397" y="5452"/>
                    <a:pt x="2691" y="5684"/>
                  </a:cubicBezTo>
                  <a:cubicBezTo>
                    <a:pt x="2924" y="5867"/>
                    <a:pt x="2941" y="6168"/>
                    <a:pt x="3108" y="6402"/>
                  </a:cubicBezTo>
                  <a:cubicBezTo>
                    <a:pt x="3292" y="6669"/>
                    <a:pt x="3559" y="6887"/>
                    <a:pt x="3860" y="7004"/>
                  </a:cubicBezTo>
                  <a:cubicBezTo>
                    <a:pt x="4047" y="7080"/>
                    <a:pt x="4229" y="7112"/>
                    <a:pt x="4406" y="7112"/>
                  </a:cubicBezTo>
                  <a:cubicBezTo>
                    <a:pt x="5162" y="7112"/>
                    <a:pt x="5833" y="6514"/>
                    <a:pt x="6483" y="6135"/>
                  </a:cubicBezTo>
                  <a:cubicBezTo>
                    <a:pt x="6873" y="5914"/>
                    <a:pt x="7289" y="5822"/>
                    <a:pt x="7711" y="5822"/>
                  </a:cubicBezTo>
                  <a:cubicBezTo>
                    <a:pt x="8627" y="5822"/>
                    <a:pt x="9571" y="6256"/>
                    <a:pt x="10326" y="6736"/>
                  </a:cubicBezTo>
                  <a:cubicBezTo>
                    <a:pt x="10914" y="7114"/>
                    <a:pt x="11361" y="7750"/>
                    <a:pt x="12051" y="7750"/>
                  </a:cubicBezTo>
                  <a:cubicBezTo>
                    <a:pt x="12184" y="7750"/>
                    <a:pt x="12327" y="7726"/>
                    <a:pt x="12482" y="7672"/>
                  </a:cubicBezTo>
                  <a:cubicBezTo>
                    <a:pt x="13033" y="7488"/>
                    <a:pt x="13401" y="6987"/>
                    <a:pt x="13434" y="6402"/>
                  </a:cubicBezTo>
                  <a:cubicBezTo>
                    <a:pt x="13417" y="6235"/>
                    <a:pt x="13417" y="6085"/>
                    <a:pt x="13434" y="5917"/>
                  </a:cubicBezTo>
                  <a:cubicBezTo>
                    <a:pt x="13477" y="5588"/>
                    <a:pt x="13649" y="5513"/>
                    <a:pt x="13866" y="5513"/>
                  </a:cubicBezTo>
                  <a:cubicBezTo>
                    <a:pt x="14045" y="5513"/>
                    <a:pt x="14254" y="5564"/>
                    <a:pt x="14446" y="5564"/>
                  </a:cubicBezTo>
                  <a:cubicBezTo>
                    <a:pt x="14565" y="5564"/>
                    <a:pt x="14676" y="5545"/>
                    <a:pt x="14771" y="5483"/>
                  </a:cubicBezTo>
                  <a:cubicBezTo>
                    <a:pt x="14821" y="5450"/>
                    <a:pt x="14854" y="5416"/>
                    <a:pt x="14904" y="5366"/>
                  </a:cubicBezTo>
                  <a:lnTo>
                    <a:pt x="12682" y="3712"/>
                  </a:lnTo>
                  <a:lnTo>
                    <a:pt x="10677" y="3712"/>
                  </a:lnTo>
                  <a:cubicBezTo>
                    <a:pt x="10649" y="3712"/>
                    <a:pt x="10622" y="3712"/>
                    <a:pt x="10597" y="3712"/>
                  </a:cubicBezTo>
                  <a:cubicBezTo>
                    <a:pt x="10374" y="3712"/>
                    <a:pt x="10293" y="3699"/>
                    <a:pt x="10293" y="3428"/>
                  </a:cubicBezTo>
                  <a:cubicBezTo>
                    <a:pt x="10217" y="3428"/>
                    <a:pt x="10131" y="3430"/>
                    <a:pt x="10040" y="3430"/>
                  </a:cubicBezTo>
                  <a:cubicBezTo>
                    <a:pt x="9790" y="3430"/>
                    <a:pt x="9508" y="3412"/>
                    <a:pt x="9324" y="3278"/>
                  </a:cubicBezTo>
                  <a:cubicBezTo>
                    <a:pt x="9224" y="3144"/>
                    <a:pt x="9190" y="2994"/>
                    <a:pt x="9224" y="2826"/>
                  </a:cubicBezTo>
                  <a:cubicBezTo>
                    <a:pt x="9240" y="2643"/>
                    <a:pt x="9391" y="2592"/>
                    <a:pt x="9558" y="2509"/>
                  </a:cubicBezTo>
                  <a:cubicBezTo>
                    <a:pt x="9725" y="2442"/>
                    <a:pt x="9892" y="2409"/>
                    <a:pt x="10059" y="2375"/>
                  </a:cubicBezTo>
                  <a:cubicBezTo>
                    <a:pt x="10193" y="2375"/>
                    <a:pt x="10343" y="2375"/>
                    <a:pt x="10477" y="2359"/>
                  </a:cubicBezTo>
                  <a:cubicBezTo>
                    <a:pt x="10594" y="2325"/>
                    <a:pt x="10577" y="2258"/>
                    <a:pt x="10594" y="2175"/>
                  </a:cubicBezTo>
                  <a:lnTo>
                    <a:pt x="8188" y="387"/>
                  </a:lnTo>
                  <a:cubicBezTo>
                    <a:pt x="8138" y="354"/>
                    <a:pt x="8104" y="320"/>
                    <a:pt x="8054" y="287"/>
                  </a:cubicBezTo>
                  <a:cubicBezTo>
                    <a:pt x="8004" y="270"/>
                    <a:pt x="7954" y="237"/>
                    <a:pt x="7904" y="203"/>
                  </a:cubicBezTo>
                  <a:cubicBezTo>
                    <a:pt x="7633" y="68"/>
                    <a:pt x="7322" y="0"/>
                    <a:pt x="701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0"/>
            <p:cNvSpPr/>
            <p:nvPr/>
          </p:nvSpPr>
          <p:spPr>
            <a:xfrm>
              <a:off x="3475400" y="3662200"/>
              <a:ext cx="372625" cy="200550"/>
            </a:xfrm>
            <a:custGeom>
              <a:rect b="b" l="l" r="r" t="t"/>
              <a:pathLst>
                <a:path extrusionOk="0" h="8022" w="14905">
                  <a:moveTo>
                    <a:pt x="0" y="5415"/>
                  </a:moveTo>
                  <a:cubicBezTo>
                    <a:pt x="34" y="5448"/>
                    <a:pt x="67" y="5481"/>
                    <a:pt x="101" y="5515"/>
                  </a:cubicBezTo>
                  <a:cubicBezTo>
                    <a:pt x="268" y="5615"/>
                    <a:pt x="485" y="5648"/>
                    <a:pt x="685" y="5598"/>
                  </a:cubicBezTo>
                  <a:cubicBezTo>
                    <a:pt x="903" y="5548"/>
                    <a:pt x="1070" y="5448"/>
                    <a:pt x="1270" y="5398"/>
                  </a:cubicBezTo>
                  <a:cubicBezTo>
                    <a:pt x="1772" y="5281"/>
                    <a:pt x="2290" y="5381"/>
                    <a:pt x="2691" y="5699"/>
                  </a:cubicBezTo>
                  <a:cubicBezTo>
                    <a:pt x="2924" y="5882"/>
                    <a:pt x="2941" y="6183"/>
                    <a:pt x="3108" y="6417"/>
                  </a:cubicBezTo>
                  <a:cubicBezTo>
                    <a:pt x="3292" y="6684"/>
                    <a:pt x="3559" y="6902"/>
                    <a:pt x="3860" y="7019"/>
                  </a:cubicBezTo>
                  <a:cubicBezTo>
                    <a:pt x="4846" y="7420"/>
                    <a:pt x="5681" y="6618"/>
                    <a:pt x="6483" y="6150"/>
                  </a:cubicBezTo>
                  <a:cubicBezTo>
                    <a:pt x="7720" y="5448"/>
                    <a:pt x="9224" y="6049"/>
                    <a:pt x="10326" y="6751"/>
                  </a:cubicBezTo>
                  <a:cubicBezTo>
                    <a:pt x="11028" y="7202"/>
                    <a:pt x="11529" y="8021"/>
                    <a:pt x="12482" y="7687"/>
                  </a:cubicBezTo>
                  <a:cubicBezTo>
                    <a:pt x="13033" y="7503"/>
                    <a:pt x="13401" y="7002"/>
                    <a:pt x="13434" y="6417"/>
                  </a:cubicBezTo>
                  <a:cubicBezTo>
                    <a:pt x="13417" y="6250"/>
                    <a:pt x="13417" y="6100"/>
                    <a:pt x="13434" y="5932"/>
                  </a:cubicBezTo>
                  <a:cubicBezTo>
                    <a:pt x="13534" y="5164"/>
                    <a:pt x="14336" y="5782"/>
                    <a:pt x="14771" y="5498"/>
                  </a:cubicBezTo>
                  <a:cubicBezTo>
                    <a:pt x="14821" y="5465"/>
                    <a:pt x="14854" y="5431"/>
                    <a:pt x="14904" y="5381"/>
                  </a:cubicBezTo>
                  <a:lnTo>
                    <a:pt x="14904" y="5381"/>
                  </a:lnTo>
                  <a:lnTo>
                    <a:pt x="12682" y="3727"/>
                  </a:lnTo>
                  <a:lnTo>
                    <a:pt x="11379" y="3727"/>
                  </a:lnTo>
                  <a:lnTo>
                    <a:pt x="10677" y="3727"/>
                  </a:lnTo>
                  <a:cubicBezTo>
                    <a:pt x="10393" y="3727"/>
                    <a:pt x="10293" y="3744"/>
                    <a:pt x="10293" y="3443"/>
                  </a:cubicBezTo>
                  <a:cubicBezTo>
                    <a:pt x="10009" y="3443"/>
                    <a:pt x="9574" y="3476"/>
                    <a:pt x="9324" y="3293"/>
                  </a:cubicBezTo>
                  <a:cubicBezTo>
                    <a:pt x="9224" y="3159"/>
                    <a:pt x="9190" y="3009"/>
                    <a:pt x="9224" y="2841"/>
                  </a:cubicBezTo>
                  <a:cubicBezTo>
                    <a:pt x="9240" y="2658"/>
                    <a:pt x="9391" y="2607"/>
                    <a:pt x="9558" y="2524"/>
                  </a:cubicBezTo>
                  <a:cubicBezTo>
                    <a:pt x="9725" y="2457"/>
                    <a:pt x="9892" y="2424"/>
                    <a:pt x="10059" y="2390"/>
                  </a:cubicBezTo>
                  <a:cubicBezTo>
                    <a:pt x="10193" y="2390"/>
                    <a:pt x="10343" y="2390"/>
                    <a:pt x="10477" y="2374"/>
                  </a:cubicBezTo>
                  <a:cubicBezTo>
                    <a:pt x="10594" y="2340"/>
                    <a:pt x="10577" y="2273"/>
                    <a:pt x="10594" y="2190"/>
                  </a:cubicBezTo>
                  <a:lnTo>
                    <a:pt x="8188" y="402"/>
                  </a:lnTo>
                  <a:cubicBezTo>
                    <a:pt x="8138" y="369"/>
                    <a:pt x="8104" y="335"/>
                    <a:pt x="8054" y="302"/>
                  </a:cubicBezTo>
                  <a:cubicBezTo>
                    <a:pt x="8004" y="285"/>
                    <a:pt x="7954" y="252"/>
                    <a:pt x="7904" y="218"/>
                  </a:cubicBezTo>
                  <a:cubicBezTo>
                    <a:pt x="7603" y="68"/>
                    <a:pt x="7252" y="1"/>
                    <a:pt x="6918" y="18"/>
                  </a:cubicBezTo>
                  <a:cubicBezTo>
                    <a:pt x="6868" y="18"/>
                    <a:pt x="6818" y="18"/>
                    <a:pt x="6751" y="34"/>
                  </a:cubicBezTo>
                  <a:cubicBezTo>
                    <a:pt x="6650" y="34"/>
                    <a:pt x="6533" y="68"/>
                    <a:pt x="6433" y="101"/>
                  </a:cubicBezTo>
                  <a:cubicBezTo>
                    <a:pt x="6149" y="185"/>
                    <a:pt x="5899" y="318"/>
                    <a:pt x="5681" y="5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0"/>
            <p:cNvSpPr/>
            <p:nvPr/>
          </p:nvSpPr>
          <p:spPr>
            <a:xfrm>
              <a:off x="3734800" y="3061950"/>
              <a:ext cx="7125" cy="1700"/>
            </a:xfrm>
            <a:custGeom>
              <a:rect b="b" l="l" r="r" t="t"/>
              <a:pathLst>
                <a:path extrusionOk="0" h="68" w="285">
                  <a:moveTo>
                    <a:pt x="0" y="1"/>
                  </a:moveTo>
                  <a:lnTo>
                    <a:pt x="285" y="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0"/>
            <p:cNvSpPr/>
            <p:nvPr/>
          </p:nvSpPr>
          <p:spPr>
            <a:xfrm>
              <a:off x="3734800" y="3061950"/>
              <a:ext cx="7125" cy="1700"/>
            </a:xfrm>
            <a:custGeom>
              <a:rect b="b" l="l" r="r" t="t"/>
              <a:pathLst>
                <a:path extrusionOk="0" h="68" w="285">
                  <a:moveTo>
                    <a:pt x="0" y="1"/>
                  </a:moveTo>
                  <a:lnTo>
                    <a:pt x="285" y="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0"/>
            <p:cNvSpPr/>
            <p:nvPr/>
          </p:nvSpPr>
          <p:spPr>
            <a:xfrm>
              <a:off x="3734800" y="3061950"/>
              <a:ext cx="7125" cy="1700"/>
            </a:xfrm>
            <a:custGeom>
              <a:rect b="b" l="l" r="r" t="t"/>
              <a:pathLst>
                <a:path extrusionOk="0" h="68" w="285">
                  <a:moveTo>
                    <a:pt x="0" y="1"/>
                  </a:moveTo>
                  <a:lnTo>
                    <a:pt x="285" y="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0"/>
            <p:cNvSpPr/>
            <p:nvPr/>
          </p:nvSpPr>
          <p:spPr>
            <a:xfrm>
              <a:off x="3734800" y="3061950"/>
              <a:ext cx="7125" cy="1700"/>
            </a:xfrm>
            <a:custGeom>
              <a:rect b="b" l="l" r="r" t="t"/>
              <a:pathLst>
                <a:path extrusionOk="0" h="68" w="285">
                  <a:moveTo>
                    <a:pt x="0" y="1"/>
                  </a:moveTo>
                  <a:lnTo>
                    <a:pt x="285" y="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0"/>
            <p:cNvSpPr/>
            <p:nvPr/>
          </p:nvSpPr>
          <p:spPr>
            <a:xfrm>
              <a:off x="3882675" y="3157200"/>
              <a:ext cx="11300" cy="15050"/>
            </a:xfrm>
            <a:custGeom>
              <a:rect b="b" l="l" r="r" t="t"/>
              <a:pathLst>
                <a:path extrusionOk="0" h="602" w="452">
                  <a:moveTo>
                    <a:pt x="451" y="602"/>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0"/>
            <p:cNvSpPr/>
            <p:nvPr/>
          </p:nvSpPr>
          <p:spPr>
            <a:xfrm>
              <a:off x="3882675" y="3157200"/>
              <a:ext cx="11300" cy="15050"/>
            </a:xfrm>
            <a:custGeom>
              <a:rect b="b" l="l" r="r" t="t"/>
              <a:pathLst>
                <a:path extrusionOk="0" h="602" w="452">
                  <a:moveTo>
                    <a:pt x="451" y="602"/>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0"/>
            <p:cNvSpPr/>
            <p:nvPr/>
          </p:nvSpPr>
          <p:spPr>
            <a:xfrm>
              <a:off x="3882675" y="3157200"/>
              <a:ext cx="11300" cy="15050"/>
            </a:xfrm>
            <a:custGeom>
              <a:rect b="b" l="l" r="r" t="t"/>
              <a:pathLst>
                <a:path extrusionOk="0" h="602" w="452">
                  <a:moveTo>
                    <a:pt x="451" y="602"/>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0"/>
            <p:cNvSpPr/>
            <p:nvPr/>
          </p:nvSpPr>
          <p:spPr>
            <a:xfrm>
              <a:off x="3882675" y="3157200"/>
              <a:ext cx="11300" cy="15050"/>
            </a:xfrm>
            <a:custGeom>
              <a:rect b="b" l="l" r="r" t="t"/>
              <a:pathLst>
                <a:path extrusionOk="0" h="602" w="452">
                  <a:moveTo>
                    <a:pt x="451" y="602"/>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0"/>
            <p:cNvSpPr/>
            <p:nvPr/>
          </p:nvSpPr>
          <p:spPr>
            <a:xfrm>
              <a:off x="3674225" y="3054850"/>
              <a:ext cx="43475" cy="3800"/>
            </a:xfrm>
            <a:custGeom>
              <a:rect b="b" l="l" r="r" t="t"/>
              <a:pathLst>
                <a:path extrusionOk="0" h="152" w="1739">
                  <a:moveTo>
                    <a:pt x="1" y="1"/>
                  </a:moveTo>
                  <a:lnTo>
                    <a:pt x="1" y="1"/>
                  </a:lnTo>
                  <a:cubicBezTo>
                    <a:pt x="586" y="1"/>
                    <a:pt x="1154" y="51"/>
                    <a:pt x="1738" y="151"/>
                  </a:cubicBezTo>
                  <a:cubicBezTo>
                    <a:pt x="1154" y="51"/>
                    <a:pt x="58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0"/>
            <p:cNvSpPr/>
            <p:nvPr/>
          </p:nvSpPr>
          <p:spPr>
            <a:xfrm>
              <a:off x="3674225" y="3054850"/>
              <a:ext cx="43475" cy="3800"/>
            </a:xfrm>
            <a:custGeom>
              <a:rect b="b" l="l" r="r" t="t"/>
              <a:pathLst>
                <a:path extrusionOk="0" h="152" w="1739">
                  <a:moveTo>
                    <a:pt x="1" y="1"/>
                  </a:moveTo>
                  <a:lnTo>
                    <a:pt x="1" y="1"/>
                  </a:lnTo>
                  <a:cubicBezTo>
                    <a:pt x="586" y="1"/>
                    <a:pt x="1154" y="51"/>
                    <a:pt x="1738" y="151"/>
                  </a:cubicBezTo>
                  <a:cubicBezTo>
                    <a:pt x="1154" y="51"/>
                    <a:pt x="58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0"/>
            <p:cNvSpPr/>
            <p:nvPr/>
          </p:nvSpPr>
          <p:spPr>
            <a:xfrm>
              <a:off x="3674225" y="3054850"/>
              <a:ext cx="43475" cy="3800"/>
            </a:xfrm>
            <a:custGeom>
              <a:rect b="b" l="l" r="r" t="t"/>
              <a:pathLst>
                <a:path extrusionOk="0" h="152" w="1739">
                  <a:moveTo>
                    <a:pt x="1" y="1"/>
                  </a:moveTo>
                  <a:lnTo>
                    <a:pt x="1" y="1"/>
                  </a:lnTo>
                  <a:cubicBezTo>
                    <a:pt x="586" y="1"/>
                    <a:pt x="1154" y="51"/>
                    <a:pt x="1738" y="151"/>
                  </a:cubicBezTo>
                  <a:cubicBezTo>
                    <a:pt x="1154" y="51"/>
                    <a:pt x="58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0"/>
            <p:cNvSpPr/>
            <p:nvPr/>
          </p:nvSpPr>
          <p:spPr>
            <a:xfrm>
              <a:off x="3674225" y="3054850"/>
              <a:ext cx="43475" cy="3800"/>
            </a:xfrm>
            <a:custGeom>
              <a:rect b="b" l="l" r="r" t="t"/>
              <a:pathLst>
                <a:path extrusionOk="0" h="152" w="1739">
                  <a:moveTo>
                    <a:pt x="1" y="1"/>
                  </a:moveTo>
                  <a:lnTo>
                    <a:pt x="1" y="1"/>
                  </a:lnTo>
                  <a:cubicBezTo>
                    <a:pt x="586" y="1"/>
                    <a:pt x="1154" y="51"/>
                    <a:pt x="1738" y="151"/>
                  </a:cubicBezTo>
                  <a:cubicBezTo>
                    <a:pt x="1154" y="51"/>
                    <a:pt x="58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0"/>
            <p:cNvSpPr/>
            <p:nvPr/>
          </p:nvSpPr>
          <p:spPr>
            <a:xfrm>
              <a:off x="3759025" y="3069050"/>
              <a:ext cx="7550" cy="2550"/>
            </a:xfrm>
            <a:custGeom>
              <a:rect b="b" l="l" r="r" t="t"/>
              <a:pathLst>
                <a:path extrusionOk="0" h="102" w="302">
                  <a:moveTo>
                    <a:pt x="1" y="1"/>
                  </a:moveTo>
                  <a:lnTo>
                    <a:pt x="301" y="1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0"/>
            <p:cNvSpPr/>
            <p:nvPr/>
          </p:nvSpPr>
          <p:spPr>
            <a:xfrm>
              <a:off x="3759025" y="3069050"/>
              <a:ext cx="7550" cy="2550"/>
            </a:xfrm>
            <a:custGeom>
              <a:rect b="b" l="l" r="r" t="t"/>
              <a:pathLst>
                <a:path extrusionOk="0" h="102" w="302">
                  <a:moveTo>
                    <a:pt x="1" y="1"/>
                  </a:moveTo>
                  <a:lnTo>
                    <a:pt x="301" y="1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0"/>
            <p:cNvSpPr/>
            <p:nvPr/>
          </p:nvSpPr>
          <p:spPr>
            <a:xfrm>
              <a:off x="3759025" y="3069050"/>
              <a:ext cx="7550" cy="2550"/>
            </a:xfrm>
            <a:custGeom>
              <a:rect b="b" l="l" r="r" t="t"/>
              <a:pathLst>
                <a:path extrusionOk="0" h="102" w="302">
                  <a:moveTo>
                    <a:pt x="1" y="1"/>
                  </a:moveTo>
                  <a:lnTo>
                    <a:pt x="301" y="1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0"/>
            <p:cNvSpPr/>
            <p:nvPr/>
          </p:nvSpPr>
          <p:spPr>
            <a:xfrm>
              <a:off x="3759025" y="3069050"/>
              <a:ext cx="7550" cy="2550"/>
            </a:xfrm>
            <a:custGeom>
              <a:rect b="b" l="l" r="r" t="t"/>
              <a:pathLst>
                <a:path extrusionOk="0" h="102" w="302">
                  <a:moveTo>
                    <a:pt x="1" y="1"/>
                  </a:moveTo>
                  <a:lnTo>
                    <a:pt x="301" y="1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0"/>
            <p:cNvSpPr/>
            <p:nvPr/>
          </p:nvSpPr>
          <p:spPr>
            <a:xfrm>
              <a:off x="3900625" y="3183525"/>
              <a:ext cx="37625" cy="149550"/>
            </a:xfrm>
            <a:custGeom>
              <a:rect b="b" l="l" r="r" t="t"/>
              <a:pathLst>
                <a:path extrusionOk="0" h="5982" w="1505">
                  <a:moveTo>
                    <a:pt x="1488" y="5982"/>
                  </a:moveTo>
                  <a:lnTo>
                    <a:pt x="1488" y="5982"/>
                  </a:lnTo>
                  <a:lnTo>
                    <a:pt x="1488" y="5414"/>
                  </a:lnTo>
                  <a:cubicBezTo>
                    <a:pt x="1505" y="3492"/>
                    <a:pt x="987" y="1621"/>
                    <a:pt x="1" y="0"/>
                  </a:cubicBezTo>
                  <a:cubicBezTo>
                    <a:pt x="987" y="1621"/>
                    <a:pt x="1505" y="3492"/>
                    <a:pt x="1488" y="54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0"/>
            <p:cNvSpPr/>
            <p:nvPr/>
          </p:nvSpPr>
          <p:spPr>
            <a:xfrm>
              <a:off x="3900625" y="3183525"/>
              <a:ext cx="37625" cy="149550"/>
            </a:xfrm>
            <a:custGeom>
              <a:rect b="b" l="l" r="r" t="t"/>
              <a:pathLst>
                <a:path extrusionOk="0" h="5982" w="1505">
                  <a:moveTo>
                    <a:pt x="1488" y="5982"/>
                  </a:moveTo>
                  <a:lnTo>
                    <a:pt x="1488" y="5982"/>
                  </a:lnTo>
                  <a:lnTo>
                    <a:pt x="1488" y="5414"/>
                  </a:lnTo>
                  <a:cubicBezTo>
                    <a:pt x="1505" y="3492"/>
                    <a:pt x="987" y="1621"/>
                    <a:pt x="1" y="0"/>
                  </a:cubicBezTo>
                  <a:cubicBezTo>
                    <a:pt x="987" y="1621"/>
                    <a:pt x="1505" y="3492"/>
                    <a:pt x="1488" y="54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0"/>
            <p:cNvSpPr/>
            <p:nvPr/>
          </p:nvSpPr>
          <p:spPr>
            <a:xfrm>
              <a:off x="3900625" y="3183525"/>
              <a:ext cx="37625" cy="149550"/>
            </a:xfrm>
            <a:custGeom>
              <a:rect b="b" l="l" r="r" t="t"/>
              <a:pathLst>
                <a:path extrusionOk="0" h="5982" w="1505">
                  <a:moveTo>
                    <a:pt x="1488" y="5982"/>
                  </a:moveTo>
                  <a:lnTo>
                    <a:pt x="1488" y="5982"/>
                  </a:lnTo>
                  <a:lnTo>
                    <a:pt x="1488" y="5414"/>
                  </a:lnTo>
                  <a:cubicBezTo>
                    <a:pt x="1505" y="3492"/>
                    <a:pt x="987" y="1621"/>
                    <a:pt x="1" y="0"/>
                  </a:cubicBezTo>
                  <a:cubicBezTo>
                    <a:pt x="987" y="1621"/>
                    <a:pt x="1505" y="3492"/>
                    <a:pt x="1488" y="54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0"/>
            <p:cNvSpPr/>
            <p:nvPr/>
          </p:nvSpPr>
          <p:spPr>
            <a:xfrm>
              <a:off x="3900625" y="3183525"/>
              <a:ext cx="37625" cy="149550"/>
            </a:xfrm>
            <a:custGeom>
              <a:rect b="b" l="l" r="r" t="t"/>
              <a:pathLst>
                <a:path extrusionOk="0" h="5982" w="1505">
                  <a:moveTo>
                    <a:pt x="1488" y="5982"/>
                  </a:moveTo>
                  <a:lnTo>
                    <a:pt x="1488" y="5982"/>
                  </a:lnTo>
                  <a:lnTo>
                    <a:pt x="1488" y="5414"/>
                  </a:lnTo>
                  <a:cubicBezTo>
                    <a:pt x="1505" y="3492"/>
                    <a:pt x="987" y="1621"/>
                    <a:pt x="1" y="0"/>
                  </a:cubicBezTo>
                  <a:cubicBezTo>
                    <a:pt x="987" y="1621"/>
                    <a:pt x="1505" y="3492"/>
                    <a:pt x="1488" y="54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0"/>
            <p:cNvSpPr/>
            <p:nvPr/>
          </p:nvSpPr>
          <p:spPr>
            <a:xfrm>
              <a:off x="3402725" y="3085775"/>
              <a:ext cx="29250" cy="18400"/>
            </a:xfrm>
            <a:custGeom>
              <a:rect b="b" l="l" r="r" t="t"/>
              <a:pathLst>
                <a:path extrusionOk="0" h="736" w="1170">
                  <a:moveTo>
                    <a:pt x="0" y="735"/>
                  </a:moveTo>
                  <a:cubicBezTo>
                    <a:pt x="368" y="468"/>
                    <a:pt x="769" y="217"/>
                    <a:pt x="1170" y="0"/>
                  </a:cubicBezTo>
                  <a:cubicBezTo>
                    <a:pt x="769" y="217"/>
                    <a:pt x="368" y="468"/>
                    <a:pt x="0" y="7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0"/>
            <p:cNvSpPr/>
            <p:nvPr/>
          </p:nvSpPr>
          <p:spPr>
            <a:xfrm>
              <a:off x="3402725" y="3085775"/>
              <a:ext cx="29250" cy="18400"/>
            </a:xfrm>
            <a:custGeom>
              <a:rect b="b" l="l" r="r" t="t"/>
              <a:pathLst>
                <a:path extrusionOk="0" h="736" w="1170">
                  <a:moveTo>
                    <a:pt x="0" y="735"/>
                  </a:moveTo>
                  <a:cubicBezTo>
                    <a:pt x="368" y="468"/>
                    <a:pt x="769" y="217"/>
                    <a:pt x="1170" y="0"/>
                  </a:cubicBezTo>
                  <a:cubicBezTo>
                    <a:pt x="769" y="217"/>
                    <a:pt x="368" y="468"/>
                    <a:pt x="0" y="7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0"/>
            <p:cNvSpPr/>
            <p:nvPr/>
          </p:nvSpPr>
          <p:spPr>
            <a:xfrm>
              <a:off x="3402725" y="3085775"/>
              <a:ext cx="29250" cy="18400"/>
            </a:xfrm>
            <a:custGeom>
              <a:rect b="b" l="l" r="r" t="t"/>
              <a:pathLst>
                <a:path extrusionOk="0" h="736" w="1170">
                  <a:moveTo>
                    <a:pt x="0" y="735"/>
                  </a:moveTo>
                  <a:cubicBezTo>
                    <a:pt x="368" y="468"/>
                    <a:pt x="769" y="217"/>
                    <a:pt x="1170" y="0"/>
                  </a:cubicBezTo>
                  <a:cubicBezTo>
                    <a:pt x="769" y="217"/>
                    <a:pt x="368" y="468"/>
                    <a:pt x="0" y="7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0"/>
            <p:cNvSpPr/>
            <p:nvPr/>
          </p:nvSpPr>
          <p:spPr>
            <a:xfrm>
              <a:off x="3402725" y="3085775"/>
              <a:ext cx="29250" cy="18400"/>
            </a:xfrm>
            <a:custGeom>
              <a:rect b="b" l="l" r="r" t="t"/>
              <a:pathLst>
                <a:path extrusionOk="0" h="736" w="1170">
                  <a:moveTo>
                    <a:pt x="0" y="735"/>
                  </a:moveTo>
                  <a:cubicBezTo>
                    <a:pt x="368" y="468"/>
                    <a:pt x="769" y="217"/>
                    <a:pt x="1170" y="0"/>
                  </a:cubicBezTo>
                  <a:cubicBezTo>
                    <a:pt x="769" y="217"/>
                    <a:pt x="368" y="468"/>
                    <a:pt x="0" y="7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0"/>
            <p:cNvSpPr/>
            <p:nvPr/>
          </p:nvSpPr>
          <p:spPr>
            <a:xfrm>
              <a:off x="3292450" y="3054850"/>
              <a:ext cx="645800" cy="279900"/>
            </a:xfrm>
            <a:custGeom>
              <a:rect b="b" l="l" r="r" t="t"/>
              <a:pathLst>
                <a:path extrusionOk="0" h="11196" w="25832">
                  <a:moveTo>
                    <a:pt x="23091" y="3476"/>
                  </a:moveTo>
                  <a:cubicBezTo>
                    <a:pt x="22974" y="3342"/>
                    <a:pt x="22857" y="3226"/>
                    <a:pt x="22724" y="3092"/>
                  </a:cubicBezTo>
                  <a:cubicBezTo>
                    <a:pt x="22607" y="2975"/>
                    <a:pt x="22473" y="2841"/>
                    <a:pt x="22339" y="2724"/>
                  </a:cubicBezTo>
                  <a:cubicBezTo>
                    <a:pt x="21354" y="1839"/>
                    <a:pt x="20217" y="1137"/>
                    <a:pt x="18964" y="669"/>
                  </a:cubicBezTo>
                  <a:lnTo>
                    <a:pt x="18664" y="569"/>
                  </a:lnTo>
                  <a:cubicBezTo>
                    <a:pt x="18446" y="485"/>
                    <a:pt x="18212" y="418"/>
                    <a:pt x="17979" y="352"/>
                  </a:cubicBezTo>
                  <a:lnTo>
                    <a:pt x="17694" y="285"/>
                  </a:lnTo>
                  <a:cubicBezTo>
                    <a:pt x="17477" y="235"/>
                    <a:pt x="17243" y="185"/>
                    <a:pt x="17009" y="151"/>
                  </a:cubicBezTo>
                  <a:cubicBezTo>
                    <a:pt x="16425" y="51"/>
                    <a:pt x="15857" y="1"/>
                    <a:pt x="15272" y="1"/>
                  </a:cubicBezTo>
                  <a:lnTo>
                    <a:pt x="10560" y="1"/>
                  </a:lnTo>
                  <a:cubicBezTo>
                    <a:pt x="9507" y="1"/>
                    <a:pt x="8471" y="151"/>
                    <a:pt x="7486" y="452"/>
                  </a:cubicBezTo>
                  <a:cubicBezTo>
                    <a:pt x="7151" y="552"/>
                    <a:pt x="6834" y="669"/>
                    <a:pt x="6516" y="803"/>
                  </a:cubicBezTo>
                  <a:cubicBezTo>
                    <a:pt x="6199" y="936"/>
                    <a:pt x="5882" y="1070"/>
                    <a:pt x="5581" y="1237"/>
                  </a:cubicBezTo>
                  <a:cubicBezTo>
                    <a:pt x="5180" y="1454"/>
                    <a:pt x="4779" y="1705"/>
                    <a:pt x="4411" y="1972"/>
                  </a:cubicBezTo>
                  <a:cubicBezTo>
                    <a:pt x="4227" y="2106"/>
                    <a:pt x="4044" y="2240"/>
                    <a:pt x="3876" y="2390"/>
                  </a:cubicBezTo>
                  <a:cubicBezTo>
                    <a:pt x="3743" y="2490"/>
                    <a:pt x="3609" y="2607"/>
                    <a:pt x="3475" y="2724"/>
                  </a:cubicBezTo>
                  <a:cubicBezTo>
                    <a:pt x="3342" y="2841"/>
                    <a:pt x="3225" y="2958"/>
                    <a:pt x="3091" y="3092"/>
                  </a:cubicBezTo>
                  <a:cubicBezTo>
                    <a:pt x="2974" y="3209"/>
                    <a:pt x="2857" y="3342"/>
                    <a:pt x="2724" y="3476"/>
                  </a:cubicBezTo>
                  <a:cubicBezTo>
                    <a:pt x="969" y="5414"/>
                    <a:pt x="0" y="7937"/>
                    <a:pt x="17" y="10561"/>
                  </a:cubicBezTo>
                  <a:lnTo>
                    <a:pt x="17" y="11129"/>
                  </a:lnTo>
                  <a:cubicBezTo>
                    <a:pt x="201" y="11145"/>
                    <a:pt x="401" y="11179"/>
                    <a:pt x="602" y="11195"/>
                  </a:cubicBezTo>
                  <a:lnTo>
                    <a:pt x="602" y="10393"/>
                  </a:lnTo>
                  <a:cubicBezTo>
                    <a:pt x="602" y="4913"/>
                    <a:pt x="5046" y="485"/>
                    <a:pt x="10510" y="485"/>
                  </a:cubicBezTo>
                  <a:lnTo>
                    <a:pt x="15322" y="485"/>
                  </a:lnTo>
                  <a:cubicBezTo>
                    <a:pt x="20786" y="485"/>
                    <a:pt x="25230" y="4913"/>
                    <a:pt x="25230" y="10393"/>
                  </a:cubicBezTo>
                  <a:lnTo>
                    <a:pt x="25230" y="11195"/>
                  </a:lnTo>
                  <a:cubicBezTo>
                    <a:pt x="25414" y="11179"/>
                    <a:pt x="25631" y="11162"/>
                    <a:pt x="25815" y="11129"/>
                  </a:cubicBezTo>
                  <a:lnTo>
                    <a:pt x="25815" y="10561"/>
                  </a:lnTo>
                  <a:cubicBezTo>
                    <a:pt x="25832" y="8656"/>
                    <a:pt x="25314" y="6784"/>
                    <a:pt x="24328" y="5147"/>
                  </a:cubicBezTo>
                  <a:cubicBezTo>
                    <a:pt x="24244" y="4997"/>
                    <a:pt x="24144" y="4846"/>
                    <a:pt x="24060" y="4713"/>
                  </a:cubicBezTo>
                  <a:cubicBezTo>
                    <a:pt x="23910" y="4495"/>
                    <a:pt x="23760" y="4295"/>
                    <a:pt x="23609" y="4111"/>
                  </a:cubicBezTo>
                  <a:cubicBezTo>
                    <a:pt x="23459" y="3911"/>
                    <a:pt x="23275" y="3677"/>
                    <a:pt x="23091" y="34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0"/>
            <p:cNvSpPr/>
            <p:nvPr/>
          </p:nvSpPr>
          <p:spPr>
            <a:xfrm>
              <a:off x="3292450" y="3054850"/>
              <a:ext cx="645800" cy="279900"/>
            </a:xfrm>
            <a:custGeom>
              <a:rect b="b" l="l" r="r" t="t"/>
              <a:pathLst>
                <a:path extrusionOk="0" h="11196" w="25832">
                  <a:moveTo>
                    <a:pt x="23091" y="3476"/>
                  </a:moveTo>
                  <a:cubicBezTo>
                    <a:pt x="22974" y="3342"/>
                    <a:pt x="22857" y="3226"/>
                    <a:pt x="22724" y="3092"/>
                  </a:cubicBezTo>
                  <a:cubicBezTo>
                    <a:pt x="22607" y="2975"/>
                    <a:pt x="22473" y="2841"/>
                    <a:pt x="22339" y="2724"/>
                  </a:cubicBezTo>
                  <a:cubicBezTo>
                    <a:pt x="21354" y="1839"/>
                    <a:pt x="20217" y="1137"/>
                    <a:pt x="18964" y="669"/>
                  </a:cubicBezTo>
                  <a:lnTo>
                    <a:pt x="18664" y="569"/>
                  </a:lnTo>
                  <a:cubicBezTo>
                    <a:pt x="18446" y="485"/>
                    <a:pt x="18212" y="418"/>
                    <a:pt x="17979" y="352"/>
                  </a:cubicBezTo>
                  <a:lnTo>
                    <a:pt x="17694" y="285"/>
                  </a:lnTo>
                  <a:cubicBezTo>
                    <a:pt x="17477" y="235"/>
                    <a:pt x="17243" y="185"/>
                    <a:pt x="17009" y="151"/>
                  </a:cubicBezTo>
                  <a:cubicBezTo>
                    <a:pt x="16425" y="51"/>
                    <a:pt x="15857" y="1"/>
                    <a:pt x="15272" y="1"/>
                  </a:cubicBezTo>
                  <a:lnTo>
                    <a:pt x="10560" y="1"/>
                  </a:lnTo>
                  <a:cubicBezTo>
                    <a:pt x="9507" y="1"/>
                    <a:pt x="8471" y="151"/>
                    <a:pt x="7486" y="452"/>
                  </a:cubicBezTo>
                  <a:cubicBezTo>
                    <a:pt x="7151" y="552"/>
                    <a:pt x="6834" y="669"/>
                    <a:pt x="6516" y="803"/>
                  </a:cubicBezTo>
                  <a:cubicBezTo>
                    <a:pt x="6199" y="936"/>
                    <a:pt x="5882" y="1070"/>
                    <a:pt x="5581" y="1237"/>
                  </a:cubicBezTo>
                  <a:cubicBezTo>
                    <a:pt x="5180" y="1454"/>
                    <a:pt x="4779" y="1705"/>
                    <a:pt x="4411" y="1972"/>
                  </a:cubicBezTo>
                  <a:cubicBezTo>
                    <a:pt x="4227" y="2106"/>
                    <a:pt x="4044" y="2240"/>
                    <a:pt x="3876" y="2390"/>
                  </a:cubicBezTo>
                  <a:cubicBezTo>
                    <a:pt x="3743" y="2490"/>
                    <a:pt x="3609" y="2607"/>
                    <a:pt x="3475" y="2724"/>
                  </a:cubicBezTo>
                  <a:cubicBezTo>
                    <a:pt x="3342" y="2841"/>
                    <a:pt x="3225" y="2958"/>
                    <a:pt x="3091" y="3092"/>
                  </a:cubicBezTo>
                  <a:cubicBezTo>
                    <a:pt x="2974" y="3209"/>
                    <a:pt x="2857" y="3342"/>
                    <a:pt x="2724" y="3476"/>
                  </a:cubicBezTo>
                  <a:cubicBezTo>
                    <a:pt x="969" y="5414"/>
                    <a:pt x="0" y="7937"/>
                    <a:pt x="17" y="10561"/>
                  </a:cubicBezTo>
                  <a:lnTo>
                    <a:pt x="17" y="11129"/>
                  </a:lnTo>
                  <a:cubicBezTo>
                    <a:pt x="201" y="11145"/>
                    <a:pt x="401" y="11179"/>
                    <a:pt x="602" y="11195"/>
                  </a:cubicBezTo>
                  <a:lnTo>
                    <a:pt x="602" y="10393"/>
                  </a:lnTo>
                  <a:cubicBezTo>
                    <a:pt x="602" y="4913"/>
                    <a:pt x="5046" y="485"/>
                    <a:pt x="10510" y="485"/>
                  </a:cubicBezTo>
                  <a:lnTo>
                    <a:pt x="15322" y="485"/>
                  </a:lnTo>
                  <a:cubicBezTo>
                    <a:pt x="20786" y="485"/>
                    <a:pt x="25230" y="4913"/>
                    <a:pt x="25230" y="10393"/>
                  </a:cubicBezTo>
                  <a:lnTo>
                    <a:pt x="25230" y="11195"/>
                  </a:lnTo>
                  <a:cubicBezTo>
                    <a:pt x="25414" y="11179"/>
                    <a:pt x="25631" y="11162"/>
                    <a:pt x="25815" y="11129"/>
                  </a:cubicBezTo>
                  <a:lnTo>
                    <a:pt x="25815" y="10561"/>
                  </a:lnTo>
                  <a:cubicBezTo>
                    <a:pt x="25832" y="8656"/>
                    <a:pt x="25314" y="6784"/>
                    <a:pt x="24328" y="5147"/>
                  </a:cubicBezTo>
                  <a:cubicBezTo>
                    <a:pt x="24244" y="4997"/>
                    <a:pt x="24144" y="4846"/>
                    <a:pt x="24060" y="4713"/>
                  </a:cubicBezTo>
                  <a:cubicBezTo>
                    <a:pt x="23910" y="4495"/>
                    <a:pt x="23760" y="4295"/>
                    <a:pt x="23609" y="4111"/>
                  </a:cubicBezTo>
                  <a:cubicBezTo>
                    <a:pt x="23459" y="3911"/>
                    <a:pt x="23275" y="3677"/>
                    <a:pt x="23091" y="34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0"/>
            <p:cNvSpPr/>
            <p:nvPr/>
          </p:nvSpPr>
          <p:spPr>
            <a:xfrm>
              <a:off x="3292450" y="3054850"/>
              <a:ext cx="645800" cy="279900"/>
            </a:xfrm>
            <a:custGeom>
              <a:rect b="b" l="l" r="r" t="t"/>
              <a:pathLst>
                <a:path extrusionOk="0" h="11196" w="25832">
                  <a:moveTo>
                    <a:pt x="23091" y="3476"/>
                  </a:moveTo>
                  <a:cubicBezTo>
                    <a:pt x="22974" y="3342"/>
                    <a:pt x="22857" y="3226"/>
                    <a:pt x="22724" y="3092"/>
                  </a:cubicBezTo>
                  <a:cubicBezTo>
                    <a:pt x="22607" y="2975"/>
                    <a:pt x="22473" y="2841"/>
                    <a:pt x="22339" y="2724"/>
                  </a:cubicBezTo>
                  <a:cubicBezTo>
                    <a:pt x="21354" y="1839"/>
                    <a:pt x="20217" y="1137"/>
                    <a:pt x="18964" y="669"/>
                  </a:cubicBezTo>
                  <a:lnTo>
                    <a:pt x="18664" y="569"/>
                  </a:lnTo>
                  <a:cubicBezTo>
                    <a:pt x="18446" y="485"/>
                    <a:pt x="18212" y="418"/>
                    <a:pt x="17979" y="352"/>
                  </a:cubicBezTo>
                  <a:lnTo>
                    <a:pt x="17694" y="285"/>
                  </a:lnTo>
                  <a:cubicBezTo>
                    <a:pt x="17477" y="235"/>
                    <a:pt x="17243" y="185"/>
                    <a:pt x="17009" y="151"/>
                  </a:cubicBezTo>
                  <a:cubicBezTo>
                    <a:pt x="16425" y="51"/>
                    <a:pt x="15857" y="1"/>
                    <a:pt x="15272" y="1"/>
                  </a:cubicBezTo>
                  <a:lnTo>
                    <a:pt x="10560" y="1"/>
                  </a:lnTo>
                  <a:cubicBezTo>
                    <a:pt x="9507" y="1"/>
                    <a:pt x="8471" y="151"/>
                    <a:pt x="7486" y="452"/>
                  </a:cubicBezTo>
                  <a:cubicBezTo>
                    <a:pt x="7151" y="552"/>
                    <a:pt x="6834" y="669"/>
                    <a:pt x="6516" y="803"/>
                  </a:cubicBezTo>
                  <a:cubicBezTo>
                    <a:pt x="6199" y="936"/>
                    <a:pt x="5882" y="1070"/>
                    <a:pt x="5581" y="1237"/>
                  </a:cubicBezTo>
                  <a:cubicBezTo>
                    <a:pt x="5180" y="1454"/>
                    <a:pt x="4779" y="1705"/>
                    <a:pt x="4411" y="1972"/>
                  </a:cubicBezTo>
                  <a:cubicBezTo>
                    <a:pt x="4227" y="2106"/>
                    <a:pt x="4044" y="2240"/>
                    <a:pt x="3876" y="2390"/>
                  </a:cubicBezTo>
                  <a:cubicBezTo>
                    <a:pt x="3743" y="2490"/>
                    <a:pt x="3609" y="2607"/>
                    <a:pt x="3475" y="2724"/>
                  </a:cubicBezTo>
                  <a:cubicBezTo>
                    <a:pt x="3342" y="2841"/>
                    <a:pt x="3225" y="2958"/>
                    <a:pt x="3091" y="3092"/>
                  </a:cubicBezTo>
                  <a:cubicBezTo>
                    <a:pt x="2974" y="3209"/>
                    <a:pt x="2857" y="3342"/>
                    <a:pt x="2724" y="3476"/>
                  </a:cubicBezTo>
                  <a:cubicBezTo>
                    <a:pt x="969" y="5414"/>
                    <a:pt x="0" y="7937"/>
                    <a:pt x="17" y="10561"/>
                  </a:cubicBezTo>
                  <a:lnTo>
                    <a:pt x="17" y="11129"/>
                  </a:lnTo>
                  <a:cubicBezTo>
                    <a:pt x="201" y="11145"/>
                    <a:pt x="401" y="11179"/>
                    <a:pt x="602" y="11195"/>
                  </a:cubicBezTo>
                  <a:lnTo>
                    <a:pt x="602" y="10393"/>
                  </a:lnTo>
                  <a:cubicBezTo>
                    <a:pt x="602" y="4913"/>
                    <a:pt x="5046" y="485"/>
                    <a:pt x="10510" y="485"/>
                  </a:cubicBezTo>
                  <a:lnTo>
                    <a:pt x="15322" y="485"/>
                  </a:lnTo>
                  <a:cubicBezTo>
                    <a:pt x="20786" y="485"/>
                    <a:pt x="25230" y="4913"/>
                    <a:pt x="25230" y="10393"/>
                  </a:cubicBezTo>
                  <a:lnTo>
                    <a:pt x="25230" y="11195"/>
                  </a:lnTo>
                  <a:cubicBezTo>
                    <a:pt x="25414" y="11179"/>
                    <a:pt x="25631" y="11162"/>
                    <a:pt x="25815" y="11129"/>
                  </a:cubicBezTo>
                  <a:lnTo>
                    <a:pt x="25815" y="10561"/>
                  </a:lnTo>
                  <a:cubicBezTo>
                    <a:pt x="25832" y="8656"/>
                    <a:pt x="25314" y="6784"/>
                    <a:pt x="24328" y="5147"/>
                  </a:cubicBezTo>
                  <a:cubicBezTo>
                    <a:pt x="24244" y="4997"/>
                    <a:pt x="24144" y="4846"/>
                    <a:pt x="24060" y="4713"/>
                  </a:cubicBezTo>
                  <a:cubicBezTo>
                    <a:pt x="23910" y="4495"/>
                    <a:pt x="23760" y="4295"/>
                    <a:pt x="23609" y="4111"/>
                  </a:cubicBezTo>
                  <a:cubicBezTo>
                    <a:pt x="23459" y="3911"/>
                    <a:pt x="23275" y="3677"/>
                    <a:pt x="23091" y="34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0"/>
            <p:cNvSpPr/>
            <p:nvPr/>
          </p:nvSpPr>
          <p:spPr>
            <a:xfrm>
              <a:off x="3292450" y="3054850"/>
              <a:ext cx="645800" cy="279900"/>
            </a:xfrm>
            <a:custGeom>
              <a:rect b="b" l="l" r="r" t="t"/>
              <a:pathLst>
                <a:path extrusionOk="0" h="11196" w="25832">
                  <a:moveTo>
                    <a:pt x="23091" y="3476"/>
                  </a:moveTo>
                  <a:cubicBezTo>
                    <a:pt x="22974" y="3342"/>
                    <a:pt x="22857" y="3226"/>
                    <a:pt x="22724" y="3092"/>
                  </a:cubicBezTo>
                  <a:cubicBezTo>
                    <a:pt x="22607" y="2975"/>
                    <a:pt x="22473" y="2841"/>
                    <a:pt x="22339" y="2724"/>
                  </a:cubicBezTo>
                  <a:cubicBezTo>
                    <a:pt x="21354" y="1839"/>
                    <a:pt x="20217" y="1137"/>
                    <a:pt x="18964" y="669"/>
                  </a:cubicBezTo>
                  <a:lnTo>
                    <a:pt x="18664" y="569"/>
                  </a:lnTo>
                  <a:cubicBezTo>
                    <a:pt x="18446" y="485"/>
                    <a:pt x="18212" y="418"/>
                    <a:pt x="17979" y="352"/>
                  </a:cubicBezTo>
                  <a:lnTo>
                    <a:pt x="17694" y="285"/>
                  </a:lnTo>
                  <a:cubicBezTo>
                    <a:pt x="17477" y="235"/>
                    <a:pt x="17243" y="185"/>
                    <a:pt x="17009" y="151"/>
                  </a:cubicBezTo>
                  <a:cubicBezTo>
                    <a:pt x="16425" y="51"/>
                    <a:pt x="15857" y="1"/>
                    <a:pt x="15272" y="1"/>
                  </a:cubicBezTo>
                  <a:lnTo>
                    <a:pt x="10560" y="1"/>
                  </a:lnTo>
                  <a:cubicBezTo>
                    <a:pt x="9507" y="1"/>
                    <a:pt x="8471" y="151"/>
                    <a:pt x="7486" y="452"/>
                  </a:cubicBezTo>
                  <a:cubicBezTo>
                    <a:pt x="7151" y="552"/>
                    <a:pt x="6834" y="669"/>
                    <a:pt x="6516" y="803"/>
                  </a:cubicBezTo>
                  <a:cubicBezTo>
                    <a:pt x="6199" y="936"/>
                    <a:pt x="5882" y="1070"/>
                    <a:pt x="5581" y="1237"/>
                  </a:cubicBezTo>
                  <a:cubicBezTo>
                    <a:pt x="5180" y="1454"/>
                    <a:pt x="4779" y="1705"/>
                    <a:pt x="4411" y="1972"/>
                  </a:cubicBezTo>
                  <a:cubicBezTo>
                    <a:pt x="4227" y="2106"/>
                    <a:pt x="4044" y="2240"/>
                    <a:pt x="3876" y="2390"/>
                  </a:cubicBezTo>
                  <a:cubicBezTo>
                    <a:pt x="3743" y="2490"/>
                    <a:pt x="3609" y="2607"/>
                    <a:pt x="3475" y="2724"/>
                  </a:cubicBezTo>
                  <a:cubicBezTo>
                    <a:pt x="3342" y="2841"/>
                    <a:pt x="3225" y="2958"/>
                    <a:pt x="3091" y="3092"/>
                  </a:cubicBezTo>
                  <a:cubicBezTo>
                    <a:pt x="2974" y="3209"/>
                    <a:pt x="2857" y="3342"/>
                    <a:pt x="2724" y="3476"/>
                  </a:cubicBezTo>
                  <a:cubicBezTo>
                    <a:pt x="969" y="5414"/>
                    <a:pt x="0" y="7937"/>
                    <a:pt x="17" y="10561"/>
                  </a:cubicBezTo>
                  <a:lnTo>
                    <a:pt x="17" y="11129"/>
                  </a:lnTo>
                  <a:cubicBezTo>
                    <a:pt x="201" y="11145"/>
                    <a:pt x="401" y="11179"/>
                    <a:pt x="602" y="11195"/>
                  </a:cubicBezTo>
                  <a:lnTo>
                    <a:pt x="602" y="10393"/>
                  </a:lnTo>
                  <a:cubicBezTo>
                    <a:pt x="602" y="4913"/>
                    <a:pt x="5046" y="485"/>
                    <a:pt x="10510" y="485"/>
                  </a:cubicBezTo>
                  <a:lnTo>
                    <a:pt x="15322" y="485"/>
                  </a:lnTo>
                  <a:cubicBezTo>
                    <a:pt x="20786" y="485"/>
                    <a:pt x="25230" y="4913"/>
                    <a:pt x="25230" y="10393"/>
                  </a:cubicBezTo>
                  <a:lnTo>
                    <a:pt x="25230" y="11195"/>
                  </a:lnTo>
                  <a:cubicBezTo>
                    <a:pt x="25414" y="11179"/>
                    <a:pt x="25631" y="11162"/>
                    <a:pt x="25815" y="11129"/>
                  </a:cubicBezTo>
                  <a:lnTo>
                    <a:pt x="25815" y="10561"/>
                  </a:lnTo>
                  <a:cubicBezTo>
                    <a:pt x="25832" y="8656"/>
                    <a:pt x="25314" y="6784"/>
                    <a:pt x="24328" y="5147"/>
                  </a:cubicBezTo>
                  <a:cubicBezTo>
                    <a:pt x="24244" y="4997"/>
                    <a:pt x="24144" y="4846"/>
                    <a:pt x="24060" y="4713"/>
                  </a:cubicBezTo>
                  <a:cubicBezTo>
                    <a:pt x="23910" y="4495"/>
                    <a:pt x="23760" y="4295"/>
                    <a:pt x="23609" y="4111"/>
                  </a:cubicBezTo>
                  <a:cubicBezTo>
                    <a:pt x="23459" y="3911"/>
                    <a:pt x="23275" y="3677"/>
                    <a:pt x="23091" y="34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0"/>
            <p:cNvSpPr/>
            <p:nvPr/>
          </p:nvSpPr>
          <p:spPr>
            <a:xfrm>
              <a:off x="3292450" y="3054850"/>
              <a:ext cx="645800" cy="279900"/>
            </a:xfrm>
            <a:custGeom>
              <a:rect b="b" l="l" r="r" t="t"/>
              <a:pathLst>
                <a:path extrusionOk="0" h="11196" w="25832">
                  <a:moveTo>
                    <a:pt x="23091" y="3476"/>
                  </a:moveTo>
                  <a:cubicBezTo>
                    <a:pt x="22974" y="3342"/>
                    <a:pt x="22857" y="3226"/>
                    <a:pt x="22724" y="3092"/>
                  </a:cubicBezTo>
                  <a:cubicBezTo>
                    <a:pt x="22607" y="2975"/>
                    <a:pt x="22473" y="2841"/>
                    <a:pt x="22339" y="2724"/>
                  </a:cubicBezTo>
                  <a:cubicBezTo>
                    <a:pt x="21354" y="1839"/>
                    <a:pt x="20217" y="1137"/>
                    <a:pt x="18964" y="669"/>
                  </a:cubicBezTo>
                  <a:lnTo>
                    <a:pt x="18664" y="569"/>
                  </a:lnTo>
                  <a:cubicBezTo>
                    <a:pt x="18446" y="485"/>
                    <a:pt x="18212" y="418"/>
                    <a:pt x="17979" y="352"/>
                  </a:cubicBezTo>
                  <a:lnTo>
                    <a:pt x="17694" y="285"/>
                  </a:lnTo>
                  <a:cubicBezTo>
                    <a:pt x="17477" y="235"/>
                    <a:pt x="17243" y="185"/>
                    <a:pt x="17009" y="151"/>
                  </a:cubicBezTo>
                  <a:cubicBezTo>
                    <a:pt x="16425" y="51"/>
                    <a:pt x="15857" y="1"/>
                    <a:pt x="15272" y="1"/>
                  </a:cubicBezTo>
                  <a:lnTo>
                    <a:pt x="10560" y="1"/>
                  </a:lnTo>
                  <a:cubicBezTo>
                    <a:pt x="9507" y="1"/>
                    <a:pt x="8471" y="151"/>
                    <a:pt x="7486" y="452"/>
                  </a:cubicBezTo>
                  <a:cubicBezTo>
                    <a:pt x="7151" y="552"/>
                    <a:pt x="6834" y="669"/>
                    <a:pt x="6516" y="803"/>
                  </a:cubicBezTo>
                  <a:cubicBezTo>
                    <a:pt x="6199" y="936"/>
                    <a:pt x="5882" y="1070"/>
                    <a:pt x="5581" y="1237"/>
                  </a:cubicBezTo>
                  <a:cubicBezTo>
                    <a:pt x="5180" y="1454"/>
                    <a:pt x="4779" y="1705"/>
                    <a:pt x="4411" y="1972"/>
                  </a:cubicBezTo>
                  <a:cubicBezTo>
                    <a:pt x="4227" y="2106"/>
                    <a:pt x="4044" y="2240"/>
                    <a:pt x="3876" y="2390"/>
                  </a:cubicBezTo>
                  <a:cubicBezTo>
                    <a:pt x="3743" y="2490"/>
                    <a:pt x="3609" y="2607"/>
                    <a:pt x="3475" y="2724"/>
                  </a:cubicBezTo>
                  <a:cubicBezTo>
                    <a:pt x="3342" y="2841"/>
                    <a:pt x="3225" y="2958"/>
                    <a:pt x="3091" y="3092"/>
                  </a:cubicBezTo>
                  <a:cubicBezTo>
                    <a:pt x="2974" y="3209"/>
                    <a:pt x="2857" y="3342"/>
                    <a:pt x="2724" y="3476"/>
                  </a:cubicBezTo>
                  <a:cubicBezTo>
                    <a:pt x="969" y="5414"/>
                    <a:pt x="0" y="7937"/>
                    <a:pt x="17" y="10561"/>
                  </a:cubicBezTo>
                  <a:lnTo>
                    <a:pt x="17" y="11129"/>
                  </a:lnTo>
                  <a:cubicBezTo>
                    <a:pt x="201" y="11145"/>
                    <a:pt x="401" y="11179"/>
                    <a:pt x="602" y="11195"/>
                  </a:cubicBezTo>
                  <a:lnTo>
                    <a:pt x="602" y="10393"/>
                  </a:lnTo>
                  <a:cubicBezTo>
                    <a:pt x="602" y="4913"/>
                    <a:pt x="5046" y="485"/>
                    <a:pt x="10510" y="485"/>
                  </a:cubicBezTo>
                  <a:lnTo>
                    <a:pt x="15322" y="485"/>
                  </a:lnTo>
                  <a:cubicBezTo>
                    <a:pt x="20786" y="485"/>
                    <a:pt x="25230" y="4913"/>
                    <a:pt x="25230" y="10393"/>
                  </a:cubicBezTo>
                  <a:lnTo>
                    <a:pt x="25230" y="11195"/>
                  </a:lnTo>
                  <a:cubicBezTo>
                    <a:pt x="25414" y="11179"/>
                    <a:pt x="25631" y="11162"/>
                    <a:pt x="25815" y="11129"/>
                  </a:cubicBezTo>
                  <a:lnTo>
                    <a:pt x="25815" y="10561"/>
                  </a:lnTo>
                  <a:cubicBezTo>
                    <a:pt x="25832" y="8656"/>
                    <a:pt x="25314" y="6784"/>
                    <a:pt x="24328" y="5147"/>
                  </a:cubicBezTo>
                  <a:cubicBezTo>
                    <a:pt x="24244" y="4997"/>
                    <a:pt x="24144" y="4846"/>
                    <a:pt x="24060" y="4713"/>
                  </a:cubicBezTo>
                  <a:cubicBezTo>
                    <a:pt x="23910" y="4495"/>
                    <a:pt x="23760" y="4295"/>
                    <a:pt x="23609" y="4111"/>
                  </a:cubicBezTo>
                  <a:cubicBezTo>
                    <a:pt x="23459" y="3911"/>
                    <a:pt x="23275" y="3677"/>
                    <a:pt x="23091" y="34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0"/>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0"/>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0"/>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0"/>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0"/>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0"/>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0"/>
            <p:cNvSpPr/>
            <p:nvPr/>
          </p:nvSpPr>
          <p:spPr>
            <a:xfrm>
              <a:off x="3321675" y="3077000"/>
              <a:ext cx="587325" cy="275300"/>
            </a:xfrm>
            <a:custGeom>
              <a:rect b="b" l="l" r="r" t="t"/>
              <a:pathLst>
                <a:path extrusionOk="0" h="11012" w="23493">
                  <a:moveTo>
                    <a:pt x="14281" y="0"/>
                  </a:moveTo>
                  <a:cubicBezTo>
                    <a:pt x="14261" y="0"/>
                    <a:pt x="14240" y="0"/>
                    <a:pt x="14220" y="0"/>
                  </a:cubicBezTo>
                  <a:lnTo>
                    <a:pt x="9274" y="0"/>
                  </a:lnTo>
                  <a:cubicBezTo>
                    <a:pt x="4144" y="0"/>
                    <a:pt x="1" y="4144"/>
                    <a:pt x="1" y="9274"/>
                  </a:cubicBezTo>
                  <a:lnTo>
                    <a:pt x="1" y="10376"/>
                  </a:lnTo>
                  <a:cubicBezTo>
                    <a:pt x="3894" y="10794"/>
                    <a:pt x="7820" y="11011"/>
                    <a:pt x="11747" y="11011"/>
                  </a:cubicBezTo>
                  <a:cubicBezTo>
                    <a:pt x="15673" y="11011"/>
                    <a:pt x="19583" y="10794"/>
                    <a:pt x="23493" y="10376"/>
                  </a:cubicBezTo>
                  <a:lnTo>
                    <a:pt x="23493" y="9274"/>
                  </a:lnTo>
                  <a:cubicBezTo>
                    <a:pt x="23493" y="6801"/>
                    <a:pt x="22524" y="4445"/>
                    <a:pt x="20769" y="2707"/>
                  </a:cubicBezTo>
                  <a:cubicBezTo>
                    <a:pt x="19046" y="984"/>
                    <a:pt x="16715" y="0"/>
                    <a:pt x="1428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0"/>
            <p:cNvSpPr/>
            <p:nvPr/>
          </p:nvSpPr>
          <p:spPr>
            <a:xfrm>
              <a:off x="3321675" y="3076575"/>
              <a:ext cx="587325" cy="275725"/>
            </a:xfrm>
            <a:custGeom>
              <a:rect b="b" l="l" r="r" t="t"/>
              <a:pathLst>
                <a:path extrusionOk="0" h="11029" w="23493">
                  <a:moveTo>
                    <a:pt x="20769" y="2724"/>
                  </a:moveTo>
                  <a:cubicBezTo>
                    <a:pt x="19032" y="986"/>
                    <a:pt x="16676" y="1"/>
                    <a:pt x="14220" y="17"/>
                  </a:cubicBezTo>
                  <a:lnTo>
                    <a:pt x="9274" y="17"/>
                  </a:lnTo>
                  <a:cubicBezTo>
                    <a:pt x="4144" y="17"/>
                    <a:pt x="1" y="4161"/>
                    <a:pt x="1" y="9291"/>
                  </a:cubicBezTo>
                  <a:lnTo>
                    <a:pt x="1" y="10393"/>
                  </a:lnTo>
                  <a:cubicBezTo>
                    <a:pt x="3894" y="10811"/>
                    <a:pt x="7820" y="11028"/>
                    <a:pt x="11747" y="11028"/>
                  </a:cubicBezTo>
                  <a:cubicBezTo>
                    <a:pt x="15673" y="11028"/>
                    <a:pt x="19583" y="10811"/>
                    <a:pt x="23493" y="10393"/>
                  </a:cubicBezTo>
                  <a:lnTo>
                    <a:pt x="23493" y="9291"/>
                  </a:lnTo>
                  <a:cubicBezTo>
                    <a:pt x="23493" y="6818"/>
                    <a:pt x="22524" y="4462"/>
                    <a:pt x="20769" y="27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80"/>
          <p:cNvGrpSpPr/>
          <p:nvPr/>
        </p:nvGrpSpPr>
        <p:grpSpPr>
          <a:xfrm>
            <a:off x="5861959" y="3138171"/>
            <a:ext cx="1685326" cy="1118779"/>
            <a:chOff x="4817925" y="3111750"/>
            <a:chExt cx="1406900" cy="933950"/>
          </a:xfrm>
        </p:grpSpPr>
        <p:sp>
          <p:nvSpPr>
            <p:cNvPr id="1742" name="Google Shape;1742;p80"/>
            <p:cNvSpPr/>
            <p:nvPr/>
          </p:nvSpPr>
          <p:spPr>
            <a:xfrm>
              <a:off x="4886425" y="3541900"/>
              <a:ext cx="485425" cy="258175"/>
            </a:xfrm>
            <a:custGeom>
              <a:rect b="b" l="l" r="r" t="t"/>
              <a:pathLst>
                <a:path extrusionOk="0" h="10327" w="19417">
                  <a:moveTo>
                    <a:pt x="14872" y="1"/>
                  </a:moveTo>
                  <a:cubicBezTo>
                    <a:pt x="8873" y="1003"/>
                    <a:pt x="3727" y="2724"/>
                    <a:pt x="1" y="4880"/>
                  </a:cubicBezTo>
                  <a:cubicBezTo>
                    <a:pt x="1521" y="5114"/>
                    <a:pt x="2975" y="5682"/>
                    <a:pt x="4245" y="6551"/>
                  </a:cubicBezTo>
                  <a:cubicBezTo>
                    <a:pt x="4245" y="6551"/>
                    <a:pt x="6741" y="5893"/>
                    <a:pt x="8714" y="5893"/>
                  </a:cubicBezTo>
                  <a:cubicBezTo>
                    <a:pt x="9448" y="5893"/>
                    <a:pt x="10110" y="5984"/>
                    <a:pt x="10544" y="6233"/>
                  </a:cubicBezTo>
                  <a:cubicBezTo>
                    <a:pt x="10711" y="6317"/>
                    <a:pt x="13084" y="7102"/>
                    <a:pt x="13067" y="8923"/>
                  </a:cubicBezTo>
                  <a:cubicBezTo>
                    <a:pt x="13060" y="9746"/>
                    <a:pt x="13796" y="9890"/>
                    <a:pt x="14743" y="9890"/>
                  </a:cubicBezTo>
                  <a:cubicBezTo>
                    <a:pt x="15252" y="9890"/>
                    <a:pt x="15822" y="9849"/>
                    <a:pt x="16370" y="9849"/>
                  </a:cubicBezTo>
                  <a:cubicBezTo>
                    <a:pt x="17057" y="9849"/>
                    <a:pt x="17710" y="9914"/>
                    <a:pt x="18163" y="10210"/>
                  </a:cubicBezTo>
                  <a:lnTo>
                    <a:pt x="18330" y="10327"/>
                  </a:lnTo>
                  <a:lnTo>
                    <a:pt x="19416" y="8756"/>
                  </a:lnTo>
                  <a:lnTo>
                    <a:pt x="18798" y="7620"/>
                  </a:lnTo>
                  <a:lnTo>
                    <a:pt x="17746" y="6651"/>
                  </a:lnTo>
                  <a:lnTo>
                    <a:pt x="15289" y="6016"/>
                  </a:lnTo>
                  <a:lnTo>
                    <a:pt x="13886" y="5582"/>
                  </a:lnTo>
                  <a:cubicBezTo>
                    <a:pt x="13886" y="5582"/>
                    <a:pt x="14237" y="4612"/>
                    <a:pt x="14237" y="4262"/>
                  </a:cubicBezTo>
                  <a:cubicBezTo>
                    <a:pt x="14237" y="3911"/>
                    <a:pt x="13351" y="3627"/>
                    <a:pt x="13351" y="3627"/>
                  </a:cubicBezTo>
                  <a:lnTo>
                    <a:pt x="14136" y="2323"/>
                  </a:lnTo>
                  <a:cubicBezTo>
                    <a:pt x="14136" y="2323"/>
                    <a:pt x="15189" y="1521"/>
                    <a:pt x="15289" y="1171"/>
                  </a:cubicBezTo>
                  <a:cubicBezTo>
                    <a:pt x="15323" y="1003"/>
                    <a:pt x="15106" y="485"/>
                    <a:pt x="1487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0"/>
            <p:cNvSpPr/>
            <p:nvPr/>
          </p:nvSpPr>
          <p:spPr>
            <a:xfrm>
              <a:off x="5220200" y="3518075"/>
              <a:ext cx="501275" cy="377250"/>
            </a:xfrm>
            <a:custGeom>
              <a:rect b="b" l="l" r="r" t="t"/>
              <a:pathLst>
                <a:path extrusionOk="0" h="15090" w="20051">
                  <a:moveTo>
                    <a:pt x="13621" y="1"/>
                  </a:moveTo>
                  <a:cubicBezTo>
                    <a:pt x="9561" y="1"/>
                    <a:pt x="5517" y="335"/>
                    <a:pt x="1521" y="987"/>
                  </a:cubicBezTo>
                  <a:cubicBezTo>
                    <a:pt x="1755" y="1472"/>
                    <a:pt x="1972" y="1973"/>
                    <a:pt x="1938" y="2140"/>
                  </a:cubicBezTo>
                  <a:cubicBezTo>
                    <a:pt x="1855" y="2491"/>
                    <a:pt x="785" y="3293"/>
                    <a:pt x="785" y="3293"/>
                  </a:cubicBezTo>
                  <a:lnTo>
                    <a:pt x="0" y="4613"/>
                  </a:lnTo>
                  <a:cubicBezTo>
                    <a:pt x="0" y="4613"/>
                    <a:pt x="886" y="4864"/>
                    <a:pt x="886" y="5231"/>
                  </a:cubicBezTo>
                  <a:cubicBezTo>
                    <a:pt x="886" y="5599"/>
                    <a:pt x="535" y="6551"/>
                    <a:pt x="535" y="6551"/>
                  </a:cubicBezTo>
                  <a:lnTo>
                    <a:pt x="1938" y="6986"/>
                  </a:lnTo>
                  <a:lnTo>
                    <a:pt x="4395" y="7621"/>
                  </a:lnTo>
                  <a:lnTo>
                    <a:pt x="5447" y="8590"/>
                  </a:lnTo>
                  <a:lnTo>
                    <a:pt x="6065" y="9726"/>
                  </a:lnTo>
                  <a:lnTo>
                    <a:pt x="4979" y="11280"/>
                  </a:lnTo>
                  <a:cubicBezTo>
                    <a:pt x="6383" y="12282"/>
                    <a:pt x="7319" y="14287"/>
                    <a:pt x="7319" y="14287"/>
                  </a:cubicBezTo>
                  <a:cubicBezTo>
                    <a:pt x="7319" y="14287"/>
                    <a:pt x="7690" y="14258"/>
                    <a:pt x="8179" y="14258"/>
                  </a:cubicBezTo>
                  <a:cubicBezTo>
                    <a:pt x="9025" y="14258"/>
                    <a:pt x="10221" y="14345"/>
                    <a:pt x="10443" y="14822"/>
                  </a:cubicBezTo>
                  <a:cubicBezTo>
                    <a:pt x="10827" y="14839"/>
                    <a:pt x="11212" y="14922"/>
                    <a:pt x="11562" y="15089"/>
                  </a:cubicBezTo>
                  <a:cubicBezTo>
                    <a:pt x="12281" y="13502"/>
                    <a:pt x="13885" y="12650"/>
                    <a:pt x="15038" y="12215"/>
                  </a:cubicBezTo>
                  <a:cubicBezTo>
                    <a:pt x="14921" y="11798"/>
                    <a:pt x="14837" y="11313"/>
                    <a:pt x="14787" y="11029"/>
                  </a:cubicBezTo>
                  <a:cubicBezTo>
                    <a:pt x="14704" y="10511"/>
                    <a:pt x="15823" y="9626"/>
                    <a:pt x="15823" y="9626"/>
                  </a:cubicBezTo>
                  <a:lnTo>
                    <a:pt x="16976" y="9191"/>
                  </a:lnTo>
                  <a:cubicBezTo>
                    <a:pt x="16976" y="9191"/>
                    <a:pt x="16625" y="8306"/>
                    <a:pt x="16007" y="8038"/>
                  </a:cubicBezTo>
                  <a:cubicBezTo>
                    <a:pt x="15405" y="7788"/>
                    <a:pt x="16542" y="7086"/>
                    <a:pt x="16542" y="7086"/>
                  </a:cubicBezTo>
                  <a:lnTo>
                    <a:pt x="18613" y="6785"/>
                  </a:lnTo>
                  <a:lnTo>
                    <a:pt x="20050" y="4797"/>
                  </a:lnTo>
                  <a:lnTo>
                    <a:pt x="19883" y="3393"/>
                  </a:lnTo>
                  <a:lnTo>
                    <a:pt x="18129" y="2675"/>
                  </a:lnTo>
                  <a:lnTo>
                    <a:pt x="18212" y="2073"/>
                  </a:lnTo>
                  <a:lnTo>
                    <a:pt x="17945" y="1355"/>
                  </a:lnTo>
                  <a:lnTo>
                    <a:pt x="16542" y="987"/>
                  </a:lnTo>
                  <a:lnTo>
                    <a:pt x="18096" y="102"/>
                  </a:lnTo>
                  <a:cubicBezTo>
                    <a:pt x="16725" y="35"/>
                    <a:pt x="15339" y="2"/>
                    <a:pt x="13918" y="2"/>
                  </a:cubicBezTo>
                  <a:cubicBezTo>
                    <a:pt x="13819" y="1"/>
                    <a:pt x="13720" y="1"/>
                    <a:pt x="13621"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0"/>
            <p:cNvSpPr/>
            <p:nvPr/>
          </p:nvSpPr>
          <p:spPr>
            <a:xfrm>
              <a:off x="5587350" y="3520600"/>
              <a:ext cx="631625" cy="302450"/>
            </a:xfrm>
            <a:custGeom>
              <a:rect b="b" l="l" r="r" t="t"/>
              <a:pathLst>
                <a:path extrusionOk="0" h="12098" w="25265">
                  <a:moveTo>
                    <a:pt x="3410" y="1"/>
                  </a:moveTo>
                  <a:lnTo>
                    <a:pt x="1856" y="886"/>
                  </a:lnTo>
                  <a:lnTo>
                    <a:pt x="3259" y="1254"/>
                  </a:lnTo>
                  <a:lnTo>
                    <a:pt x="3510" y="1956"/>
                  </a:lnTo>
                  <a:lnTo>
                    <a:pt x="3426" y="2574"/>
                  </a:lnTo>
                  <a:lnTo>
                    <a:pt x="5181" y="3276"/>
                  </a:lnTo>
                  <a:lnTo>
                    <a:pt x="5364" y="4679"/>
                  </a:lnTo>
                  <a:lnTo>
                    <a:pt x="3911" y="6684"/>
                  </a:lnTo>
                  <a:lnTo>
                    <a:pt x="1839" y="6968"/>
                  </a:lnTo>
                  <a:cubicBezTo>
                    <a:pt x="1839" y="6968"/>
                    <a:pt x="703" y="7670"/>
                    <a:pt x="1321" y="7937"/>
                  </a:cubicBezTo>
                  <a:cubicBezTo>
                    <a:pt x="1939" y="8205"/>
                    <a:pt x="2290" y="9074"/>
                    <a:pt x="2290" y="9074"/>
                  </a:cubicBezTo>
                  <a:lnTo>
                    <a:pt x="1137" y="9525"/>
                  </a:lnTo>
                  <a:cubicBezTo>
                    <a:pt x="1137" y="9525"/>
                    <a:pt x="1" y="10393"/>
                    <a:pt x="85" y="10928"/>
                  </a:cubicBezTo>
                  <a:cubicBezTo>
                    <a:pt x="135" y="11212"/>
                    <a:pt x="235" y="11680"/>
                    <a:pt x="352" y="12098"/>
                  </a:cubicBezTo>
                  <a:cubicBezTo>
                    <a:pt x="770" y="11931"/>
                    <a:pt x="1204" y="11814"/>
                    <a:pt x="1638" y="11713"/>
                  </a:cubicBezTo>
                  <a:cubicBezTo>
                    <a:pt x="2683" y="8901"/>
                    <a:pt x="5806" y="8210"/>
                    <a:pt x="8623" y="8210"/>
                  </a:cubicBezTo>
                  <a:cubicBezTo>
                    <a:pt x="11347" y="8210"/>
                    <a:pt x="13786" y="8856"/>
                    <a:pt x="13786" y="8856"/>
                  </a:cubicBezTo>
                  <a:cubicBezTo>
                    <a:pt x="15113" y="5481"/>
                    <a:pt x="18077" y="4669"/>
                    <a:pt x="20619" y="4669"/>
                  </a:cubicBezTo>
                  <a:cubicBezTo>
                    <a:pt x="22972" y="4669"/>
                    <a:pt x="24964" y="5364"/>
                    <a:pt x="24964" y="5364"/>
                  </a:cubicBezTo>
                  <a:cubicBezTo>
                    <a:pt x="25064" y="5264"/>
                    <a:pt x="25164" y="5164"/>
                    <a:pt x="25264" y="5080"/>
                  </a:cubicBezTo>
                  <a:cubicBezTo>
                    <a:pt x="19918" y="2340"/>
                    <a:pt x="12182" y="452"/>
                    <a:pt x="3410"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0"/>
            <p:cNvSpPr/>
            <p:nvPr/>
          </p:nvSpPr>
          <p:spPr>
            <a:xfrm>
              <a:off x="4817925" y="3637525"/>
              <a:ext cx="1406900" cy="408175"/>
            </a:xfrm>
            <a:custGeom>
              <a:rect b="b" l="l" r="r" t="t"/>
              <a:pathLst>
                <a:path extrusionOk="0" h="16327" w="56276">
                  <a:moveTo>
                    <a:pt x="51406" y="0"/>
                  </a:moveTo>
                  <a:cubicBezTo>
                    <a:pt x="48861" y="0"/>
                    <a:pt x="45886" y="811"/>
                    <a:pt x="44546" y="4196"/>
                  </a:cubicBezTo>
                  <a:cubicBezTo>
                    <a:pt x="44546" y="4196"/>
                    <a:pt x="42096" y="3542"/>
                    <a:pt x="39366" y="3542"/>
                  </a:cubicBezTo>
                  <a:cubicBezTo>
                    <a:pt x="36560" y="3542"/>
                    <a:pt x="33457" y="4233"/>
                    <a:pt x="32415" y="7036"/>
                  </a:cubicBezTo>
                  <a:cubicBezTo>
                    <a:pt x="31981" y="7137"/>
                    <a:pt x="31547" y="7270"/>
                    <a:pt x="31129" y="7421"/>
                  </a:cubicBezTo>
                  <a:cubicBezTo>
                    <a:pt x="29976" y="7872"/>
                    <a:pt x="28355" y="8724"/>
                    <a:pt x="27653" y="10311"/>
                  </a:cubicBezTo>
                  <a:cubicBezTo>
                    <a:pt x="27286" y="10144"/>
                    <a:pt x="26918" y="10061"/>
                    <a:pt x="26517" y="10044"/>
                  </a:cubicBezTo>
                  <a:cubicBezTo>
                    <a:pt x="26295" y="9567"/>
                    <a:pt x="25099" y="9480"/>
                    <a:pt x="24253" y="9480"/>
                  </a:cubicBezTo>
                  <a:cubicBezTo>
                    <a:pt x="23765" y="9480"/>
                    <a:pt x="23393" y="9509"/>
                    <a:pt x="23393" y="9509"/>
                  </a:cubicBezTo>
                  <a:cubicBezTo>
                    <a:pt x="23393" y="9509"/>
                    <a:pt x="22457" y="7504"/>
                    <a:pt x="21070" y="6502"/>
                  </a:cubicBezTo>
                  <a:lnTo>
                    <a:pt x="20903" y="6385"/>
                  </a:lnTo>
                  <a:cubicBezTo>
                    <a:pt x="20451" y="6095"/>
                    <a:pt x="19800" y="6031"/>
                    <a:pt x="19115" y="6031"/>
                  </a:cubicBezTo>
                  <a:cubicBezTo>
                    <a:pt x="18574" y="6031"/>
                    <a:pt x="18011" y="6071"/>
                    <a:pt x="17507" y="6071"/>
                  </a:cubicBezTo>
                  <a:cubicBezTo>
                    <a:pt x="16552" y="6071"/>
                    <a:pt x="15809" y="5928"/>
                    <a:pt x="15824" y="5098"/>
                  </a:cubicBezTo>
                  <a:cubicBezTo>
                    <a:pt x="15841" y="3277"/>
                    <a:pt x="13468" y="2508"/>
                    <a:pt x="13301" y="2408"/>
                  </a:cubicBezTo>
                  <a:cubicBezTo>
                    <a:pt x="12876" y="2169"/>
                    <a:pt x="12234" y="2082"/>
                    <a:pt x="11519" y="2082"/>
                  </a:cubicBezTo>
                  <a:cubicBezTo>
                    <a:pt x="9532" y="2082"/>
                    <a:pt x="6985" y="2759"/>
                    <a:pt x="6985" y="2759"/>
                  </a:cubicBezTo>
                  <a:cubicBezTo>
                    <a:pt x="5715" y="1890"/>
                    <a:pt x="4261" y="1322"/>
                    <a:pt x="2724" y="1088"/>
                  </a:cubicBezTo>
                  <a:cubicBezTo>
                    <a:pt x="2221" y="1023"/>
                    <a:pt x="1713" y="989"/>
                    <a:pt x="1206" y="989"/>
                  </a:cubicBezTo>
                  <a:cubicBezTo>
                    <a:pt x="803" y="989"/>
                    <a:pt x="400" y="1010"/>
                    <a:pt x="1" y="1055"/>
                  </a:cubicBezTo>
                  <a:lnTo>
                    <a:pt x="1" y="16326"/>
                  </a:lnTo>
                  <a:lnTo>
                    <a:pt x="56275" y="16326"/>
                  </a:lnTo>
                  <a:lnTo>
                    <a:pt x="56275" y="219"/>
                  </a:lnTo>
                  <a:lnTo>
                    <a:pt x="56041" y="420"/>
                  </a:lnTo>
                  <a:cubicBezTo>
                    <a:pt x="55941" y="503"/>
                    <a:pt x="55824" y="587"/>
                    <a:pt x="55724" y="687"/>
                  </a:cubicBezTo>
                  <a:cubicBezTo>
                    <a:pt x="55724" y="687"/>
                    <a:pt x="53747" y="0"/>
                    <a:pt x="514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0"/>
            <p:cNvSpPr/>
            <p:nvPr/>
          </p:nvSpPr>
          <p:spPr>
            <a:xfrm>
              <a:off x="4992125" y="3451675"/>
              <a:ext cx="40950" cy="29700"/>
            </a:xfrm>
            <a:custGeom>
              <a:rect b="b" l="l" r="r" t="t"/>
              <a:pathLst>
                <a:path extrusionOk="0" h="1188" w="1638">
                  <a:moveTo>
                    <a:pt x="0" y="1"/>
                  </a:moveTo>
                  <a:lnTo>
                    <a:pt x="0" y="1"/>
                  </a:lnTo>
                  <a:cubicBezTo>
                    <a:pt x="101" y="335"/>
                    <a:pt x="1471" y="1187"/>
                    <a:pt x="1554" y="1187"/>
                  </a:cubicBezTo>
                  <a:cubicBezTo>
                    <a:pt x="1638" y="1187"/>
                    <a:pt x="1571" y="853"/>
                    <a:pt x="1554" y="703"/>
                  </a:cubicBezTo>
                  <a:lnTo>
                    <a:pt x="1220" y="736"/>
                  </a:lnTo>
                  <a:cubicBezTo>
                    <a:pt x="1220" y="736"/>
                    <a:pt x="251" y="268"/>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0"/>
            <p:cNvSpPr/>
            <p:nvPr/>
          </p:nvSpPr>
          <p:spPr>
            <a:xfrm>
              <a:off x="5574825" y="3422025"/>
              <a:ext cx="177550" cy="39300"/>
            </a:xfrm>
            <a:custGeom>
              <a:rect b="b" l="l" r="r" t="t"/>
              <a:pathLst>
                <a:path extrusionOk="0" h="1572" w="7102">
                  <a:moveTo>
                    <a:pt x="1588" y="1"/>
                  </a:moveTo>
                  <a:cubicBezTo>
                    <a:pt x="1571" y="151"/>
                    <a:pt x="1471" y="268"/>
                    <a:pt x="1337" y="301"/>
                  </a:cubicBezTo>
                  <a:cubicBezTo>
                    <a:pt x="1137" y="285"/>
                    <a:pt x="936" y="234"/>
                    <a:pt x="753" y="151"/>
                  </a:cubicBezTo>
                  <a:cubicBezTo>
                    <a:pt x="669" y="702"/>
                    <a:pt x="402" y="1204"/>
                    <a:pt x="1" y="1571"/>
                  </a:cubicBezTo>
                  <a:lnTo>
                    <a:pt x="7102" y="686"/>
                  </a:lnTo>
                  <a:lnTo>
                    <a:pt x="6667" y="201"/>
                  </a:lnTo>
                  <a:lnTo>
                    <a:pt x="15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0"/>
            <p:cNvSpPr/>
            <p:nvPr/>
          </p:nvSpPr>
          <p:spPr>
            <a:xfrm>
              <a:off x="5347600" y="3462125"/>
              <a:ext cx="77300" cy="17150"/>
            </a:xfrm>
            <a:custGeom>
              <a:rect b="b" l="l" r="r" t="t"/>
              <a:pathLst>
                <a:path extrusionOk="0" h="686" w="3092">
                  <a:moveTo>
                    <a:pt x="1170" y="1"/>
                  </a:moveTo>
                  <a:lnTo>
                    <a:pt x="0" y="285"/>
                  </a:lnTo>
                  <a:lnTo>
                    <a:pt x="351" y="686"/>
                  </a:lnTo>
                  <a:lnTo>
                    <a:pt x="3091" y="686"/>
                  </a:lnTo>
                  <a:lnTo>
                    <a:pt x="3008" y="619"/>
                  </a:lnTo>
                  <a:cubicBezTo>
                    <a:pt x="2390" y="452"/>
                    <a:pt x="1805" y="251"/>
                    <a:pt x="1220" y="17"/>
                  </a:cubicBezTo>
                  <a:lnTo>
                    <a:pt x="11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0"/>
            <p:cNvSpPr/>
            <p:nvPr/>
          </p:nvSpPr>
          <p:spPr>
            <a:xfrm>
              <a:off x="5543925" y="3282100"/>
              <a:ext cx="29675" cy="59325"/>
            </a:xfrm>
            <a:custGeom>
              <a:rect b="b" l="l" r="r" t="t"/>
              <a:pathLst>
                <a:path extrusionOk="0" h="2373" w="1187">
                  <a:moveTo>
                    <a:pt x="769" y="0"/>
                  </a:moveTo>
                  <a:cubicBezTo>
                    <a:pt x="752" y="485"/>
                    <a:pt x="635" y="1571"/>
                    <a:pt x="0" y="2373"/>
                  </a:cubicBezTo>
                  <a:lnTo>
                    <a:pt x="1187" y="2339"/>
                  </a:lnTo>
                  <a:lnTo>
                    <a:pt x="1187" y="385"/>
                  </a:lnTo>
                  <a:lnTo>
                    <a:pt x="769"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0"/>
            <p:cNvSpPr/>
            <p:nvPr/>
          </p:nvSpPr>
          <p:spPr>
            <a:xfrm>
              <a:off x="5500900" y="3275650"/>
              <a:ext cx="62250" cy="66625"/>
            </a:xfrm>
            <a:custGeom>
              <a:rect b="b" l="l" r="r" t="t"/>
              <a:pathLst>
                <a:path extrusionOk="0" h="2665" w="2490">
                  <a:moveTo>
                    <a:pt x="2082" y="1"/>
                  </a:moveTo>
                  <a:cubicBezTo>
                    <a:pt x="1927" y="1"/>
                    <a:pt x="1694" y="65"/>
                    <a:pt x="1537" y="409"/>
                  </a:cubicBezTo>
                  <a:cubicBezTo>
                    <a:pt x="1387" y="776"/>
                    <a:pt x="552" y="1929"/>
                    <a:pt x="0" y="2664"/>
                  </a:cubicBezTo>
                  <a:lnTo>
                    <a:pt x="1705" y="2631"/>
                  </a:lnTo>
                  <a:cubicBezTo>
                    <a:pt x="2356" y="1812"/>
                    <a:pt x="2473" y="743"/>
                    <a:pt x="2490" y="258"/>
                  </a:cubicBezTo>
                  <a:lnTo>
                    <a:pt x="2239" y="24"/>
                  </a:lnTo>
                  <a:cubicBezTo>
                    <a:pt x="2239" y="24"/>
                    <a:pt x="2175" y="1"/>
                    <a:pt x="208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0"/>
            <p:cNvSpPr/>
            <p:nvPr/>
          </p:nvSpPr>
          <p:spPr>
            <a:xfrm>
              <a:off x="4997975" y="3111750"/>
              <a:ext cx="979550" cy="285600"/>
            </a:xfrm>
            <a:custGeom>
              <a:rect b="b" l="l" r="r" t="t"/>
              <a:pathLst>
                <a:path extrusionOk="0" h="11424" w="39182">
                  <a:moveTo>
                    <a:pt x="3208" y="181"/>
                  </a:moveTo>
                  <a:lnTo>
                    <a:pt x="4294" y="214"/>
                  </a:lnTo>
                  <a:lnTo>
                    <a:pt x="3943" y="632"/>
                  </a:lnTo>
                  <a:lnTo>
                    <a:pt x="2473" y="599"/>
                  </a:lnTo>
                  <a:lnTo>
                    <a:pt x="3208" y="181"/>
                  </a:lnTo>
                  <a:close/>
                  <a:moveTo>
                    <a:pt x="4445" y="264"/>
                  </a:moveTo>
                  <a:lnTo>
                    <a:pt x="4996" y="415"/>
                  </a:lnTo>
                  <a:lnTo>
                    <a:pt x="5230" y="1217"/>
                  </a:lnTo>
                  <a:lnTo>
                    <a:pt x="4110" y="699"/>
                  </a:lnTo>
                  <a:lnTo>
                    <a:pt x="4445" y="264"/>
                  </a:lnTo>
                  <a:close/>
                  <a:moveTo>
                    <a:pt x="5130" y="448"/>
                  </a:moveTo>
                  <a:lnTo>
                    <a:pt x="5648" y="632"/>
                  </a:lnTo>
                  <a:lnTo>
                    <a:pt x="5999" y="1117"/>
                  </a:lnTo>
                  <a:lnTo>
                    <a:pt x="6166" y="1584"/>
                  </a:lnTo>
                  <a:lnTo>
                    <a:pt x="5414" y="1284"/>
                  </a:lnTo>
                  <a:lnTo>
                    <a:pt x="5130" y="448"/>
                  </a:lnTo>
                  <a:close/>
                  <a:moveTo>
                    <a:pt x="10744" y="2988"/>
                  </a:moveTo>
                  <a:cubicBezTo>
                    <a:pt x="13050" y="4714"/>
                    <a:pt x="18284" y="8994"/>
                    <a:pt x="18644" y="9288"/>
                  </a:cubicBezTo>
                  <a:lnTo>
                    <a:pt x="18644" y="9288"/>
                  </a:lnTo>
                  <a:lnTo>
                    <a:pt x="18213" y="9304"/>
                  </a:lnTo>
                  <a:lnTo>
                    <a:pt x="17611" y="9304"/>
                  </a:lnTo>
                  <a:lnTo>
                    <a:pt x="9908" y="3339"/>
                  </a:lnTo>
                  <a:cubicBezTo>
                    <a:pt x="10192" y="3239"/>
                    <a:pt x="10460" y="3138"/>
                    <a:pt x="10744" y="2988"/>
                  </a:cubicBezTo>
                  <a:close/>
                  <a:moveTo>
                    <a:pt x="3724" y="0"/>
                  </a:moveTo>
                  <a:cubicBezTo>
                    <a:pt x="3406" y="0"/>
                    <a:pt x="3242" y="31"/>
                    <a:pt x="3242" y="31"/>
                  </a:cubicBezTo>
                  <a:lnTo>
                    <a:pt x="2222" y="599"/>
                  </a:lnTo>
                  <a:cubicBezTo>
                    <a:pt x="1654" y="615"/>
                    <a:pt x="1103" y="782"/>
                    <a:pt x="635" y="1066"/>
                  </a:cubicBezTo>
                  <a:cubicBezTo>
                    <a:pt x="585" y="1117"/>
                    <a:pt x="535" y="1150"/>
                    <a:pt x="485" y="1200"/>
                  </a:cubicBezTo>
                  <a:cubicBezTo>
                    <a:pt x="568" y="1150"/>
                    <a:pt x="635" y="1100"/>
                    <a:pt x="735" y="1066"/>
                  </a:cubicBezTo>
                  <a:cubicBezTo>
                    <a:pt x="769" y="1016"/>
                    <a:pt x="836" y="966"/>
                    <a:pt x="886" y="933"/>
                  </a:cubicBezTo>
                  <a:lnTo>
                    <a:pt x="886" y="933"/>
                  </a:lnTo>
                  <a:cubicBezTo>
                    <a:pt x="413" y="1263"/>
                    <a:pt x="0" y="2484"/>
                    <a:pt x="1268" y="2484"/>
                  </a:cubicBezTo>
                  <a:cubicBezTo>
                    <a:pt x="1346" y="2484"/>
                    <a:pt x="1430" y="2480"/>
                    <a:pt x="1521" y="2470"/>
                  </a:cubicBezTo>
                  <a:cubicBezTo>
                    <a:pt x="1604" y="2453"/>
                    <a:pt x="1688" y="2437"/>
                    <a:pt x="1788" y="2420"/>
                  </a:cubicBezTo>
                  <a:cubicBezTo>
                    <a:pt x="1788" y="2420"/>
                    <a:pt x="3196" y="3750"/>
                    <a:pt x="6598" y="3750"/>
                  </a:cubicBezTo>
                  <a:cubicBezTo>
                    <a:pt x="7355" y="3750"/>
                    <a:pt x="8212" y="3684"/>
                    <a:pt x="9173" y="3523"/>
                  </a:cubicBezTo>
                  <a:cubicBezTo>
                    <a:pt x="9324" y="3489"/>
                    <a:pt x="9491" y="3456"/>
                    <a:pt x="9691" y="3406"/>
                  </a:cubicBezTo>
                  <a:lnTo>
                    <a:pt x="17327" y="9354"/>
                  </a:lnTo>
                  <a:lnTo>
                    <a:pt x="16659" y="9371"/>
                  </a:lnTo>
                  <a:cubicBezTo>
                    <a:pt x="16575" y="9387"/>
                    <a:pt x="16492" y="9421"/>
                    <a:pt x="16408" y="9471"/>
                  </a:cubicBezTo>
                  <a:cubicBezTo>
                    <a:pt x="16358" y="9521"/>
                    <a:pt x="16324" y="9605"/>
                    <a:pt x="16341" y="9671"/>
                  </a:cubicBezTo>
                  <a:cubicBezTo>
                    <a:pt x="16425" y="9955"/>
                    <a:pt x="16693" y="10007"/>
                    <a:pt x="16882" y="10007"/>
                  </a:cubicBezTo>
                  <a:cubicBezTo>
                    <a:pt x="16993" y="10007"/>
                    <a:pt x="17076" y="9989"/>
                    <a:pt x="17076" y="9989"/>
                  </a:cubicBezTo>
                  <a:lnTo>
                    <a:pt x="21086" y="9889"/>
                  </a:lnTo>
                  <a:cubicBezTo>
                    <a:pt x="21437" y="9437"/>
                    <a:pt x="21972" y="9187"/>
                    <a:pt x="22540" y="9170"/>
                  </a:cubicBezTo>
                  <a:cubicBezTo>
                    <a:pt x="22558" y="9169"/>
                    <a:pt x="22575" y="9169"/>
                    <a:pt x="22593" y="9169"/>
                  </a:cubicBezTo>
                  <a:cubicBezTo>
                    <a:pt x="23353" y="9169"/>
                    <a:pt x="23957" y="9873"/>
                    <a:pt x="23827" y="10640"/>
                  </a:cubicBezTo>
                  <a:cubicBezTo>
                    <a:pt x="23793" y="10858"/>
                    <a:pt x="23693" y="11075"/>
                    <a:pt x="23559" y="11275"/>
                  </a:cubicBezTo>
                  <a:cubicBezTo>
                    <a:pt x="23559" y="11349"/>
                    <a:pt x="23614" y="11423"/>
                    <a:pt x="23676" y="11423"/>
                  </a:cubicBezTo>
                  <a:cubicBezTo>
                    <a:pt x="23698" y="11423"/>
                    <a:pt x="23721" y="11414"/>
                    <a:pt x="23743" y="11392"/>
                  </a:cubicBezTo>
                  <a:cubicBezTo>
                    <a:pt x="23843" y="11292"/>
                    <a:pt x="23893" y="10858"/>
                    <a:pt x="23960" y="10841"/>
                  </a:cubicBezTo>
                  <a:cubicBezTo>
                    <a:pt x="23962" y="10840"/>
                    <a:pt x="23965" y="10840"/>
                    <a:pt x="23968" y="10840"/>
                  </a:cubicBezTo>
                  <a:cubicBezTo>
                    <a:pt x="24062" y="10840"/>
                    <a:pt x="24629" y="11359"/>
                    <a:pt x="24629" y="11359"/>
                  </a:cubicBezTo>
                  <a:cubicBezTo>
                    <a:pt x="24545" y="10440"/>
                    <a:pt x="24044" y="9838"/>
                    <a:pt x="23843" y="9705"/>
                  </a:cubicBezTo>
                  <a:lnTo>
                    <a:pt x="38614" y="8869"/>
                  </a:lnTo>
                  <a:cubicBezTo>
                    <a:pt x="38614" y="8869"/>
                    <a:pt x="38645" y="8866"/>
                    <a:pt x="38693" y="8866"/>
                  </a:cubicBezTo>
                  <a:cubicBezTo>
                    <a:pt x="38822" y="8866"/>
                    <a:pt x="39072" y="8892"/>
                    <a:pt x="39182" y="9087"/>
                  </a:cubicBezTo>
                  <a:cubicBezTo>
                    <a:pt x="39133" y="8797"/>
                    <a:pt x="39039" y="8584"/>
                    <a:pt x="38897" y="8584"/>
                  </a:cubicBezTo>
                  <a:cubicBezTo>
                    <a:pt x="38892" y="8584"/>
                    <a:pt x="38886" y="8585"/>
                    <a:pt x="38881" y="8585"/>
                  </a:cubicBezTo>
                  <a:cubicBezTo>
                    <a:pt x="34069" y="8836"/>
                    <a:pt x="27269" y="9036"/>
                    <a:pt x="23025" y="9153"/>
                  </a:cubicBezTo>
                  <a:lnTo>
                    <a:pt x="21822" y="9187"/>
                  </a:lnTo>
                  <a:lnTo>
                    <a:pt x="20117" y="9237"/>
                  </a:lnTo>
                  <a:lnTo>
                    <a:pt x="19098" y="9270"/>
                  </a:lnTo>
                  <a:cubicBezTo>
                    <a:pt x="19098" y="9270"/>
                    <a:pt x="18831" y="9153"/>
                    <a:pt x="13233" y="4508"/>
                  </a:cubicBezTo>
                  <a:cubicBezTo>
                    <a:pt x="8295" y="428"/>
                    <a:pt x="4922" y="0"/>
                    <a:pt x="37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0"/>
            <p:cNvSpPr/>
            <p:nvPr/>
          </p:nvSpPr>
          <p:spPr>
            <a:xfrm>
              <a:off x="4992125" y="3431625"/>
              <a:ext cx="91075" cy="38475"/>
            </a:xfrm>
            <a:custGeom>
              <a:rect b="b" l="l" r="r" t="t"/>
              <a:pathLst>
                <a:path extrusionOk="0" h="1539" w="3643">
                  <a:moveTo>
                    <a:pt x="3008" y="1"/>
                  </a:moveTo>
                  <a:lnTo>
                    <a:pt x="0" y="803"/>
                  </a:lnTo>
                  <a:cubicBezTo>
                    <a:pt x="251" y="1070"/>
                    <a:pt x="1220" y="1538"/>
                    <a:pt x="1220" y="1538"/>
                  </a:cubicBezTo>
                  <a:lnTo>
                    <a:pt x="1554" y="1505"/>
                  </a:lnTo>
                  <a:lnTo>
                    <a:pt x="3041" y="1321"/>
                  </a:lnTo>
                  <a:cubicBezTo>
                    <a:pt x="2974" y="1287"/>
                    <a:pt x="2924" y="1221"/>
                    <a:pt x="2874" y="1154"/>
                  </a:cubicBezTo>
                  <a:cubicBezTo>
                    <a:pt x="2855" y="1096"/>
                    <a:pt x="2905" y="1073"/>
                    <a:pt x="2997" y="1073"/>
                  </a:cubicBezTo>
                  <a:cubicBezTo>
                    <a:pt x="3143" y="1073"/>
                    <a:pt x="3396" y="1132"/>
                    <a:pt x="3643" y="1204"/>
                  </a:cubicBezTo>
                  <a:cubicBezTo>
                    <a:pt x="2974" y="686"/>
                    <a:pt x="3058" y="251"/>
                    <a:pt x="3058" y="251"/>
                  </a:cubicBezTo>
                  <a:cubicBezTo>
                    <a:pt x="3025" y="168"/>
                    <a:pt x="3025" y="84"/>
                    <a:pt x="3008"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0"/>
            <p:cNvSpPr/>
            <p:nvPr/>
          </p:nvSpPr>
          <p:spPr>
            <a:xfrm>
              <a:off x="4980850" y="3135050"/>
              <a:ext cx="998350" cy="325850"/>
            </a:xfrm>
            <a:custGeom>
              <a:rect b="b" l="l" r="r" t="t"/>
              <a:pathLst>
                <a:path extrusionOk="0" h="13034" w="39934">
                  <a:moveTo>
                    <a:pt x="24662" y="11546"/>
                  </a:moveTo>
                  <a:lnTo>
                    <a:pt x="24558" y="11570"/>
                  </a:lnTo>
                  <a:lnTo>
                    <a:pt x="24558" y="11570"/>
                  </a:lnTo>
                  <a:cubicBezTo>
                    <a:pt x="24617" y="11555"/>
                    <a:pt x="24654" y="11546"/>
                    <a:pt x="24662" y="11546"/>
                  </a:cubicBezTo>
                  <a:close/>
                  <a:moveTo>
                    <a:pt x="1587" y="1"/>
                  </a:moveTo>
                  <a:cubicBezTo>
                    <a:pt x="1521" y="34"/>
                    <a:pt x="1470" y="68"/>
                    <a:pt x="1420" y="118"/>
                  </a:cubicBezTo>
                  <a:cubicBezTo>
                    <a:pt x="1337" y="151"/>
                    <a:pt x="1253" y="201"/>
                    <a:pt x="1186" y="251"/>
                  </a:cubicBezTo>
                  <a:cubicBezTo>
                    <a:pt x="0" y="1120"/>
                    <a:pt x="1370" y="3994"/>
                    <a:pt x="3492" y="5782"/>
                  </a:cubicBezTo>
                  <a:cubicBezTo>
                    <a:pt x="4879" y="6952"/>
                    <a:pt x="9507" y="9859"/>
                    <a:pt x="9507" y="9859"/>
                  </a:cubicBezTo>
                  <a:lnTo>
                    <a:pt x="9591" y="9909"/>
                  </a:lnTo>
                  <a:cubicBezTo>
                    <a:pt x="9557" y="10009"/>
                    <a:pt x="9574" y="10109"/>
                    <a:pt x="9658" y="10176"/>
                  </a:cubicBezTo>
                  <a:lnTo>
                    <a:pt x="7519" y="10761"/>
                  </a:lnTo>
                  <a:lnTo>
                    <a:pt x="7603" y="10811"/>
                  </a:lnTo>
                  <a:cubicBezTo>
                    <a:pt x="7686" y="10861"/>
                    <a:pt x="7719" y="10895"/>
                    <a:pt x="7719" y="10895"/>
                  </a:cubicBezTo>
                  <a:lnTo>
                    <a:pt x="9156" y="12449"/>
                  </a:lnTo>
                  <a:lnTo>
                    <a:pt x="9156" y="12566"/>
                  </a:lnTo>
                  <a:lnTo>
                    <a:pt x="11011" y="12515"/>
                  </a:lnTo>
                  <a:cubicBezTo>
                    <a:pt x="10861" y="12365"/>
                    <a:pt x="10744" y="12265"/>
                    <a:pt x="10744" y="12265"/>
                  </a:cubicBezTo>
                  <a:lnTo>
                    <a:pt x="10744" y="12265"/>
                  </a:lnTo>
                  <a:cubicBezTo>
                    <a:pt x="10744" y="12265"/>
                    <a:pt x="11579" y="12315"/>
                    <a:pt x="12114" y="12348"/>
                  </a:cubicBezTo>
                  <a:lnTo>
                    <a:pt x="12114" y="12532"/>
                  </a:lnTo>
                  <a:lnTo>
                    <a:pt x="15155" y="12783"/>
                  </a:lnTo>
                  <a:cubicBezTo>
                    <a:pt x="15288" y="12833"/>
                    <a:pt x="15422" y="12900"/>
                    <a:pt x="15573" y="12950"/>
                  </a:cubicBezTo>
                  <a:lnTo>
                    <a:pt x="15673" y="12983"/>
                  </a:lnTo>
                  <a:lnTo>
                    <a:pt x="15790" y="13033"/>
                  </a:lnTo>
                  <a:cubicBezTo>
                    <a:pt x="15388" y="12790"/>
                    <a:pt x="14624" y="11962"/>
                    <a:pt x="16269" y="11962"/>
                  </a:cubicBezTo>
                  <a:cubicBezTo>
                    <a:pt x="16884" y="11962"/>
                    <a:pt x="17834" y="12078"/>
                    <a:pt x="19265" y="12382"/>
                  </a:cubicBezTo>
                  <a:cubicBezTo>
                    <a:pt x="19405" y="12411"/>
                    <a:pt x="19525" y="12423"/>
                    <a:pt x="19629" y="12423"/>
                  </a:cubicBezTo>
                  <a:cubicBezTo>
                    <a:pt x="19886" y="12423"/>
                    <a:pt x="20044" y="12348"/>
                    <a:pt x="20151" y="12265"/>
                  </a:cubicBezTo>
                  <a:lnTo>
                    <a:pt x="20167" y="12231"/>
                  </a:lnTo>
                  <a:cubicBezTo>
                    <a:pt x="20218" y="12181"/>
                    <a:pt x="20251" y="12114"/>
                    <a:pt x="20284" y="12064"/>
                  </a:cubicBezTo>
                  <a:cubicBezTo>
                    <a:pt x="20318" y="12014"/>
                    <a:pt x="20351" y="11964"/>
                    <a:pt x="20368" y="11914"/>
                  </a:cubicBezTo>
                  <a:lnTo>
                    <a:pt x="20385" y="11897"/>
                  </a:lnTo>
                  <a:cubicBezTo>
                    <a:pt x="20401" y="11847"/>
                    <a:pt x="20435" y="11814"/>
                    <a:pt x="20451" y="11780"/>
                  </a:cubicBezTo>
                  <a:cubicBezTo>
                    <a:pt x="20451" y="11780"/>
                    <a:pt x="20451" y="11764"/>
                    <a:pt x="20468" y="11747"/>
                  </a:cubicBezTo>
                  <a:cubicBezTo>
                    <a:pt x="20485" y="11713"/>
                    <a:pt x="20502" y="11680"/>
                    <a:pt x="20502" y="11647"/>
                  </a:cubicBezTo>
                  <a:lnTo>
                    <a:pt x="20502" y="11630"/>
                  </a:lnTo>
                  <a:cubicBezTo>
                    <a:pt x="20535" y="11546"/>
                    <a:pt x="20568" y="11480"/>
                    <a:pt x="20585" y="11429"/>
                  </a:cubicBezTo>
                  <a:lnTo>
                    <a:pt x="20585" y="11413"/>
                  </a:lnTo>
                  <a:cubicBezTo>
                    <a:pt x="20602" y="11396"/>
                    <a:pt x="20602" y="11379"/>
                    <a:pt x="20602" y="11363"/>
                  </a:cubicBezTo>
                  <a:lnTo>
                    <a:pt x="20602" y="11346"/>
                  </a:lnTo>
                  <a:lnTo>
                    <a:pt x="20619" y="11312"/>
                  </a:lnTo>
                  <a:lnTo>
                    <a:pt x="20619" y="11296"/>
                  </a:lnTo>
                  <a:cubicBezTo>
                    <a:pt x="21083" y="11544"/>
                    <a:pt x="22469" y="11921"/>
                    <a:pt x="23000" y="11921"/>
                  </a:cubicBezTo>
                  <a:cubicBezTo>
                    <a:pt x="23042" y="11921"/>
                    <a:pt x="23078" y="11919"/>
                    <a:pt x="23108" y="11914"/>
                  </a:cubicBezTo>
                  <a:lnTo>
                    <a:pt x="23225" y="11881"/>
                  </a:lnTo>
                  <a:lnTo>
                    <a:pt x="23258" y="11881"/>
                  </a:lnTo>
                  <a:lnTo>
                    <a:pt x="23375" y="11864"/>
                  </a:lnTo>
                  <a:lnTo>
                    <a:pt x="23459" y="11847"/>
                  </a:lnTo>
                  <a:lnTo>
                    <a:pt x="23526" y="11830"/>
                  </a:lnTo>
                  <a:cubicBezTo>
                    <a:pt x="23874" y="11746"/>
                    <a:pt x="24292" y="11636"/>
                    <a:pt x="24512" y="11581"/>
                  </a:cubicBezTo>
                  <a:lnTo>
                    <a:pt x="24512" y="11581"/>
                  </a:lnTo>
                  <a:lnTo>
                    <a:pt x="24512" y="11647"/>
                  </a:lnTo>
                  <a:cubicBezTo>
                    <a:pt x="24695" y="11730"/>
                    <a:pt x="24879" y="11780"/>
                    <a:pt x="25080" y="11797"/>
                  </a:cubicBezTo>
                  <a:cubicBezTo>
                    <a:pt x="25213" y="11764"/>
                    <a:pt x="25330" y="11647"/>
                    <a:pt x="25347" y="11496"/>
                  </a:cubicBezTo>
                  <a:cubicBezTo>
                    <a:pt x="25364" y="11446"/>
                    <a:pt x="25364" y="11396"/>
                    <a:pt x="25364" y="11346"/>
                  </a:cubicBezTo>
                  <a:lnTo>
                    <a:pt x="27586" y="10761"/>
                  </a:lnTo>
                  <a:lnTo>
                    <a:pt x="28555" y="10611"/>
                  </a:lnTo>
                  <a:cubicBezTo>
                    <a:pt x="28204" y="10193"/>
                    <a:pt x="28087" y="9642"/>
                    <a:pt x="28238" y="9124"/>
                  </a:cubicBezTo>
                  <a:lnTo>
                    <a:pt x="28238" y="9124"/>
                  </a:lnTo>
                  <a:cubicBezTo>
                    <a:pt x="28238" y="9124"/>
                    <a:pt x="28973" y="9859"/>
                    <a:pt x="29090" y="10109"/>
                  </a:cubicBezTo>
                  <a:cubicBezTo>
                    <a:pt x="29140" y="10243"/>
                    <a:pt x="29157" y="10377"/>
                    <a:pt x="29140" y="10527"/>
                  </a:cubicBezTo>
                  <a:lnTo>
                    <a:pt x="31295" y="10193"/>
                  </a:lnTo>
                  <a:cubicBezTo>
                    <a:pt x="31111" y="9809"/>
                    <a:pt x="31095" y="9374"/>
                    <a:pt x="31245" y="8973"/>
                  </a:cubicBezTo>
                  <a:lnTo>
                    <a:pt x="31245" y="8973"/>
                  </a:lnTo>
                  <a:lnTo>
                    <a:pt x="31914" y="9976"/>
                  </a:lnTo>
                  <a:lnTo>
                    <a:pt x="31880" y="10109"/>
                  </a:lnTo>
                  <a:lnTo>
                    <a:pt x="34386" y="9725"/>
                  </a:lnTo>
                  <a:cubicBezTo>
                    <a:pt x="34320" y="9391"/>
                    <a:pt x="34320" y="9040"/>
                    <a:pt x="34420" y="8689"/>
                  </a:cubicBezTo>
                  <a:lnTo>
                    <a:pt x="34904" y="9642"/>
                  </a:lnTo>
                  <a:lnTo>
                    <a:pt x="39265" y="8973"/>
                  </a:lnTo>
                  <a:lnTo>
                    <a:pt x="39650" y="9408"/>
                  </a:lnTo>
                  <a:lnTo>
                    <a:pt x="39917" y="9408"/>
                  </a:lnTo>
                  <a:cubicBezTo>
                    <a:pt x="39934" y="8990"/>
                    <a:pt x="39917" y="8556"/>
                    <a:pt x="39867" y="8138"/>
                  </a:cubicBezTo>
                  <a:cubicBezTo>
                    <a:pt x="39759" y="7959"/>
                    <a:pt x="39516" y="7933"/>
                    <a:pt x="39385" y="7933"/>
                  </a:cubicBezTo>
                  <a:cubicBezTo>
                    <a:pt x="39333" y="7933"/>
                    <a:pt x="39299" y="7937"/>
                    <a:pt x="39299" y="7937"/>
                  </a:cubicBezTo>
                  <a:lnTo>
                    <a:pt x="24545" y="8773"/>
                  </a:lnTo>
                  <a:cubicBezTo>
                    <a:pt x="24746" y="8890"/>
                    <a:pt x="25230" y="9491"/>
                    <a:pt x="25314" y="10410"/>
                  </a:cubicBezTo>
                  <a:cubicBezTo>
                    <a:pt x="25314" y="10410"/>
                    <a:pt x="24747" y="9891"/>
                    <a:pt x="24653" y="9891"/>
                  </a:cubicBezTo>
                  <a:cubicBezTo>
                    <a:pt x="24650" y="9891"/>
                    <a:pt x="24647" y="9891"/>
                    <a:pt x="24645" y="9892"/>
                  </a:cubicBezTo>
                  <a:cubicBezTo>
                    <a:pt x="24578" y="9909"/>
                    <a:pt x="24545" y="10343"/>
                    <a:pt x="24445" y="10444"/>
                  </a:cubicBezTo>
                  <a:cubicBezTo>
                    <a:pt x="24413" y="10471"/>
                    <a:pt x="24385" y="10482"/>
                    <a:pt x="24361" y="10482"/>
                  </a:cubicBezTo>
                  <a:cubicBezTo>
                    <a:pt x="24297" y="10482"/>
                    <a:pt x="24261" y="10400"/>
                    <a:pt x="24261" y="10327"/>
                  </a:cubicBezTo>
                  <a:cubicBezTo>
                    <a:pt x="23936" y="10781"/>
                    <a:pt x="23406" y="11063"/>
                    <a:pt x="22855" y="11063"/>
                  </a:cubicBezTo>
                  <a:cubicBezTo>
                    <a:pt x="22839" y="11063"/>
                    <a:pt x="22823" y="11062"/>
                    <a:pt x="22807" y="11062"/>
                  </a:cubicBezTo>
                  <a:cubicBezTo>
                    <a:pt x="21955" y="11062"/>
                    <a:pt x="21487" y="10494"/>
                    <a:pt x="21487" y="9692"/>
                  </a:cubicBezTo>
                  <a:cubicBezTo>
                    <a:pt x="21504" y="9424"/>
                    <a:pt x="21604" y="9140"/>
                    <a:pt x="21771" y="8940"/>
                  </a:cubicBezTo>
                  <a:lnTo>
                    <a:pt x="21771" y="8940"/>
                  </a:lnTo>
                  <a:lnTo>
                    <a:pt x="17761" y="9040"/>
                  </a:lnTo>
                  <a:cubicBezTo>
                    <a:pt x="17761" y="9040"/>
                    <a:pt x="17678" y="9059"/>
                    <a:pt x="17567" y="9059"/>
                  </a:cubicBezTo>
                  <a:cubicBezTo>
                    <a:pt x="17378" y="9059"/>
                    <a:pt x="17110" y="9006"/>
                    <a:pt x="17026" y="8723"/>
                  </a:cubicBezTo>
                  <a:cubicBezTo>
                    <a:pt x="17009" y="8656"/>
                    <a:pt x="17043" y="8572"/>
                    <a:pt x="17110" y="8522"/>
                  </a:cubicBezTo>
                  <a:cubicBezTo>
                    <a:pt x="17177" y="8472"/>
                    <a:pt x="17260" y="8439"/>
                    <a:pt x="17344" y="8422"/>
                  </a:cubicBezTo>
                  <a:cubicBezTo>
                    <a:pt x="17344" y="8422"/>
                    <a:pt x="10593" y="3309"/>
                    <a:pt x="9875" y="2574"/>
                  </a:cubicBezTo>
                  <a:cubicBezTo>
                    <a:pt x="8895" y="2741"/>
                    <a:pt x="8025" y="2809"/>
                    <a:pt x="7257" y="2809"/>
                  </a:cubicBezTo>
                  <a:cubicBezTo>
                    <a:pt x="3872" y="2809"/>
                    <a:pt x="2473" y="1488"/>
                    <a:pt x="2473" y="1488"/>
                  </a:cubicBezTo>
                  <a:cubicBezTo>
                    <a:pt x="2373" y="1505"/>
                    <a:pt x="2289" y="1521"/>
                    <a:pt x="2206" y="1521"/>
                  </a:cubicBezTo>
                  <a:cubicBezTo>
                    <a:pt x="2108" y="1533"/>
                    <a:pt x="2018" y="1538"/>
                    <a:pt x="1935" y="1538"/>
                  </a:cubicBezTo>
                  <a:cubicBezTo>
                    <a:pt x="690" y="1538"/>
                    <a:pt x="1102" y="314"/>
                    <a:pt x="158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0"/>
            <p:cNvSpPr/>
            <p:nvPr/>
          </p:nvSpPr>
          <p:spPr>
            <a:xfrm>
              <a:off x="5359300" y="3454600"/>
              <a:ext cx="18800" cy="7975"/>
            </a:xfrm>
            <a:custGeom>
              <a:rect b="b" l="l" r="r" t="t"/>
              <a:pathLst>
                <a:path extrusionOk="0" h="319" w="752">
                  <a:moveTo>
                    <a:pt x="0" y="1"/>
                  </a:moveTo>
                  <a:lnTo>
                    <a:pt x="0" y="1"/>
                  </a:lnTo>
                  <a:cubicBezTo>
                    <a:pt x="0" y="1"/>
                    <a:pt x="268" y="135"/>
                    <a:pt x="702" y="302"/>
                  </a:cubicBezTo>
                  <a:lnTo>
                    <a:pt x="752" y="318"/>
                  </a:lnTo>
                  <a:lnTo>
                    <a:pt x="652" y="268"/>
                  </a:lnTo>
                  <a:lnTo>
                    <a:pt x="518" y="218"/>
                  </a:lnTo>
                  <a:lnTo>
                    <a:pt x="418" y="185"/>
                  </a:lnTo>
                  <a:cubicBezTo>
                    <a:pt x="284" y="118"/>
                    <a:pt x="150" y="68"/>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0"/>
            <p:cNvSpPr/>
            <p:nvPr/>
          </p:nvSpPr>
          <p:spPr>
            <a:xfrm>
              <a:off x="5346850" y="3417425"/>
              <a:ext cx="250550" cy="70925"/>
            </a:xfrm>
            <a:custGeom>
              <a:rect b="b" l="l" r="r" t="t"/>
              <a:pathLst>
                <a:path extrusionOk="0" h="2837" w="10022">
                  <a:moveTo>
                    <a:pt x="10022" y="235"/>
                  </a:moveTo>
                  <a:cubicBezTo>
                    <a:pt x="10020" y="235"/>
                    <a:pt x="10010" y="237"/>
                    <a:pt x="9992" y="241"/>
                  </a:cubicBezTo>
                  <a:lnTo>
                    <a:pt x="9992" y="241"/>
                  </a:lnTo>
                  <a:lnTo>
                    <a:pt x="10022" y="235"/>
                  </a:lnTo>
                  <a:close/>
                  <a:moveTo>
                    <a:pt x="9992" y="241"/>
                  </a:moveTo>
                  <a:lnTo>
                    <a:pt x="9872" y="268"/>
                  </a:lnTo>
                  <a:lnTo>
                    <a:pt x="9872" y="272"/>
                  </a:lnTo>
                  <a:lnTo>
                    <a:pt x="9872" y="272"/>
                  </a:lnTo>
                  <a:cubicBezTo>
                    <a:pt x="9925" y="258"/>
                    <a:pt x="9966" y="248"/>
                    <a:pt x="9992" y="241"/>
                  </a:cubicBezTo>
                  <a:close/>
                  <a:moveTo>
                    <a:pt x="5995" y="1"/>
                  </a:moveTo>
                  <a:lnTo>
                    <a:pt x="5979" y="34"/>
                  </a:lnTo>
                  <a:lnTo>
                    <a:pt x="5979" y="51"/>
                  </a:lnTo>
                  <a:cubicBezTo>
                    <a:pt x="5979" y="68"/>
                    <a:pt x="5962" y="101"/>
                    <a:pt x="5962" y="118"/>
                  </a:cubicBezTo>
                  <a:cubicBezTo>
                    <a:pt x="5945" y="185"/>
                    <a:pt x="5912" y="251"/>
                    <a:pt x="5878" y="318"/>
                  </a:cubicBezTo>
                  <a:lnTo>
                    <a:pt x="5878" y="352"/>
                  </a:lnTo>
                  <a:cubicBezTo>
                    <a:pt x="5862" y="368"/>
                    <a:pt x="5845" y="402"/>
                    <a:pt x="5828" y="435"/>
                  </a:cubicBezTo>
                  <a:cubicBezTo>
                    <a:pt x="5828" y="452"/>
                    <a:pt x="5828" y="469"/>
                    <a:pt x="5811" y="469"/>
                  </a:cubicBezTo>
                  <a:cubicBezTo>
                    <a:pt x="5795" y="502"/>
                    <a:pt x="5778" y="552"/>
                    <a:pt x="5761" y="586"/>
                  </a:cubicBezTo>
                  <a:lnTo>
                    <a:pt x="5745" y="602"/>
                  </a:lnTo>
                  <a:cubicBezTo>
                    <a:pt x="5711" y="652"/>
                    <a:pt x="5694" y="703"/>
                    <a:pt x="5661" y="753"/>
                  </a:cubicBezTo>
                  <a:cubicBezTo>
                    <a:pt x="5628" y="803"/>
                    <a:pt x="5578" y="870"/>
                    <a:pt x="5544" y="936"/>
                  </a:cubicBezTo>
                  <a:cubicBezTo>
                    <a:pt x="5544" y="936"/>
                    <a:pt x="5527" y="953"/>
                    <a:pt x="5511" y="953"/>
                  </a:cubicBezTo>
                  <a:cubicBezTo>
                    <a:pt x="5416" y="1036"/>
                    <a:pt x="5261" y="1111"/>
                    <a:pt x="5005" y="1111"/>
                  </a:cubicBezTo>
                  <a:cubicBezTo>
                    <a:pt x="4902" y="1111"/>
                    <a:pt x="4781" y="1099"/>
                    <a:pt x="4642" y="1070"/>
                  </a:cubicBezTo>
                  <a:cubicBezTo>
                    <a:pt x="3211" y="766"/>
                    <a:pt x="2261" y="650"/>
                    <a:pt x="1646" y="650"/>
                  </a:cubicBezTo>
                  <a:cubicBezTo>
                    <a:pt x="0" y="650"/>
                    <a:pt x="765" y="1478"/>
                    <a:pt x="1166" y="1722"/>
                  </a:cubicBezTo>
                  <a:lnTo>
                    <a:pt x="1267" y="1772"/>
                  </a:lnTo>
                  <a:cubicBezTo>
                    <a:pt x="1851" y="2006"/>
                    <a:pt x="2453" y="2206"/>
                    <a:pt x="3055" y="2373"/>
                  </a:cubicBezTo>
                  <a:cubicBezTo>
                    <a:pt x="3439" y="2490"/>
                    <a:pt x="3823" y="2591"/>
                    <a:pt x="4224" y="2657"/>
                  </a:cubicBezTo>
                  <a:cubicBezTo>
                    <a:pt x="4773" y="2777"/>
                    <a:pt x="5339" y="2836"/>
                    <a:pt x="5904" y="2836"/>
                  </a:cubicBezTo>
                  <a:cubicBezTo>
                    <a:pt x="6130" y="2836"/>
                    <a:pt x="6356" y="2827"/>
                    <a:pt x="6580" y="2808"/>
                  </a:cubicBezTo>
                  <a:cubicBezTo>
                    <a:pt x="7867" y="2657"/>
                    <a:pt x="8669" y="2206"/>
                    <a:pt x="9153" y="1738"/>
                  </a:cubicBezTo>
                  <a:cubicBezTo>
                    <a:pt x="9537" y="1354"/>
                    <a:pt x="9788" y="870"/>
                    <a:pt x="9872" y="335"/>
                  </a:cubicBezTo>
                  <a:lnTo>
                    <a:pt x="9872" y="272"/>
                  </a:lnTo>
                  <a:lnTo>
                    <a:pt x="9872" y="272"/>
                  </a:lnTo>
                  <a:cubicBezTo>
                    <a:pt x="9655" y="328"/>
                    <a:pt x="9245" y="436"/>
                    <a:pt x="8903" y="519"/>
                  </a:cubicBezTo>
                  <a:lnTo>
                    <a:pt x="8836" y="535"/>
                  </a:lnTo>
                  <a:lnTo>
                    <a:pt x="8735" y="552"/>
                  </a:lnTo>
                  <a:lnTo>
                    <a:pt x="8635" y="586"/>
                  </a:lnTo>
                  <a:lnTo>
                    <a:pt x="8585" y="586"/>
                  </a:lnTo>
                  <a:lnTo>
                    <a:pt x="8468" y="602"/>
                  </a:lnTo>
                  <a:cubicBezTo>
                    <a:pt x="8432" y="609"/>
                    <a:pt x="8388" y="613"/>
                    <a:pt x="8337" y="613"/>
                  </a:cubicBezTo>
                  <a:cubicBezTo>
                    <a:pt x="7789" y="613"/>
                    <a:pt x="6438" y="230"/>
                    <a:pt x="599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0"/>
            <p:cNvSpPr/>
            <p:nvPr/>
          </p:nvSpPr>
          <p:spPr>
            <a:xfrm>
              <a:off x="5245250" y="3186850"/>
              <a:ext cx="219325" cy="158350"/>
            </a:xfrm>
            <a:custGeom>
              <a:rect b="b" l="l" r="r" t="t"/>
              <a:pathLst>
                <a:path extrusionOk="0" h="6334" w="8773">
                  <a:moveTo>
                    <a:pt x="1193" y="397"/>
                  </a:moveTo>
                  <a:cubicBezTo>
                    <a:pt x="1261" y="397"/>
                    <a:pt x="1359" y="519"/>
                    <a:pt x="1404" y="669"/>
                  </a:cubicBezTo>
                  <a:cubicBezTo>
                    <a:pt x="1471" y="853"/>
                    <a:pt x="1454" y="1003"/>
                    <a:pt x="1387" y="1037"/>
                  </a:cubicBezTo>
                  <a:cubicBezTo>
                    <a:pt x="1383" y="1038"/>
                    <a:pt x="1379" y="1038"/>
                    <a:pt x="1374" y="1038"/>
                  </a:cubicBezTo>
                  <a:cubicBezTo>
                    <a:pt x="1308" y="1038"/>
                    <a:pt x="1216" y="925"/>
                    <a:pt x="1154" y="753"/>
                  </a:cubicBezTo>
                  <a:cubicBezTo>
                    <a:pt x="1087" y="585"/>
                    <a:pt x="1103" y="418"/>
                    <a:pt x="1170" y="402"/>
                  </a:cubicBezTo>
                  <a:cubicBezTo>
                    <a:pt x="1177" y="398"/>
                    <a:pt x="1185" y="397"/>
                    <a:pt x="1193" y="397"/>
                  </a:cubicBezTo>
                  <a:close/>
                  <a:moveTo>
                    <a:pt x="1534" y="684"/>
                  </a:moveTo>
                  <a:cubicBezTo>
                    <a:pt x="1603" y="684"/>
                    <a:pt x="1708" y="798"/>
                    <a:pt x="1755" y="970"/>
                  </a:cubicBezTo>
                  <a:cubicBezTo>
                    <a:pt x="1822" y="1154"/>
                    <a:pt x="1822" y="1304"/>
                    <a:pt x="1738" y="1337"/>
                  </a:cubicBezTo>
                  <a:cubicBezTo>
                    <a:pt x="1734" y="1338"/>
                    <a:pt x="1730" y="1339"/>
                    <a:pt x="1725" y="1339"/>
                  </a:cubicBezTo>
                  <a:cubicBezTo>
                    <a:pt x="1659" y="1339"/>
                    <a:pt x="1567" y="1225"/>
                    <a:pt x="1504" y="1053"/>
                  </a:cubicBezTo>
                  <a:cubicBezTo>
                    <a:pt x="1454" y="886"/>
                    <a:pt x="1454" y="719"/>
                    <a:pt x="1521" y="686"/>
                  </a:cubicBezTo>
                  <a:cubicBezTo>
                    <a:pt x="1525" y="685"/>
                    <a:pt x="1530" y="684"/>
                    <a:pt x="1534" y="684"/>
                  </a:cubicBezTo>
                  <a:close/>
                  <a:moveTo>
                    <a:pt x="1889" y="970"/>
                  </a:moveTo>
                  <a:cubicBezTo>
                    <a:pt x="1956" y="970"/>
                    <a:pt x="2039" y="1087"/>
                    <a:pt x="2073" y="1254"/>
                  </a:cubicBezTo>
                  <a:cubicBezTo>
                    <a:pt x="2123" y="1421"/>
                    <a:pt x="2089" y="1571"/>
                    <a:pt x="2022" y="1588"/>
                  </a:cubicBezTo>
                  <a:cubicBezTo>
                    <a:pt x="2019" y="1589"/>
                    <a:pt x="2015" y="1589"/>
                    <a:pt x="2011" y="1589"/>
                  </a:cubicBezTo>
                  <a:cubicBezTo>
                    <a:pt x="1946" y="1589"/>
                    <a:pt x="1870" y="1462"/>
                    <a:pt x="1839" y="1304"/>
                  </a:cubicBezTo>
                  <a:cubicBezTo>
                    <a:pt x="1805" y="1137"/>
                    <a:pt x="1822" y="986"/>
                    <a:pt x="1889" y="970"/>
                  </a:cubicBezTo>
                  <a:close/>
                  <a:moveTo>
                    <a:pt x="2219" y="1219"/>
                  </a:moveTo>
                  <a:cubicBezTo>
                    <a:pt x="2283" y="1219"/>
                    <a:pt x="2359" y="1331"/>
                    <a:pt x="2390" y="1488"/>
                  </a:cubicBezTo>
                  <a:cubicBezTo>
                    <a:pt x="2423" y="1655"/>
                    <a:pt x="2407" y="1805"/>
                    <a:pt x="2340" y="1822"/>
                  </a:cubicBezTo>
                  <a:cubicBezTo>
                    <a:pt x="2336" y="1823"/>
                    <a:pt x="2331" y="1823"/>
                    <a:pt x="2327" y="1823"/>
                  </a:cubicBezTo>
                  <a:cubicBezTo>
                    <a:pt x="2263" y="1823"/>
                    <a:pt x="2187" y="1711"/>
                    <a:pt x="2156" y="1555"/>
                  </a:cubicBezTo>
                  <a:cubicBezTo>
                    <a:pt x="2123" y="1387"/>
                    <a:pt x="2123" y="1237"/>
                    <a:pt x="2189" y="1220"/>
                  </a:cubicBezTo>
                  <a:lnTo>
                    <a:pt x="2206" y="1220"/>
                  </a:lnTo>
                  <a:cubicBezTo>
                    <a:pt x="2210" y="1219"/>
                    <a:pt x="2215" y="1219"/>
                    <a:pt x="2219" y="1219"/>
                  </a:cubicBezTo>
                  <a:close/>
                  <a:moveTo>
                    <a:pt x="2524" y="1471"/>
                  </a:moveTo>
                  <a:cubicBezTo>
                    <a:pt x="2590" y="1471"/>
                    <a:pt x="2674" y="1588"/>
                    <a:pt x="2707" y="1755"/>
                  </a:cubicBezTo>
                  <a:cubicBezTo>
                    <a:pt x="2741" y="1922"/>
                    <a:pt x="2724" y="2073"/>
                    <a:pt x="2657" y="2089"/>
                  </a:cubicBezTo>
                  <a:cubicBezTo>
                    <a:pt x="2654" y="2090"/>
                    <a:pt x="2650" y="2091"/>
                    <a:pt x="2646" y="2091"/>
                  </a:cubicBezTo>
                  <a:cubicBezTo>
                    <a:pt x="2581" y="2091"/>
                    <a:pt x="2505" y="1963"/>
                    <a:pt x="2474" y="1805"/>
                  </a:cubicBezTo>
                  <a:cubicBezTo>
                    <a:pt x="2423" y="1638"/>
                    <a:pt x="2440" y="1488"/>
                    <a:pt x="2524" y="1471"/>
                  </a:cubicBezTo>
                  <a:close/>
                  <a:moveTo>
                    <a:pt x="2850" y="1737"/>
                  </a:moveTo>
                  <a:cubicBezTo>
                    <a:pt x="2902" y="1737"/>
                    <a:pt x="2993" y="1865"/>
                    <a:pt x="3025" y="2022"/>
                  </a:cubicBezTo>
                  <a:cubicBezTo>
                    <a:pt x="3058" y="2189"/>
                    <a:pt x="3042" y="2340"/>
                    <a:pt x="2975" y="2340"/>
                  </a:cubicBezTo>
                  <a:cubicBezTo>
                    <a:pt x="2971" y="2341"/>
                    <a:pt x="2966" y="2341"/>
                    <a:pt x="2962" y="2341"/>
                  </a:cubicBezTo>
                  <a:cubicBezTo>
                    <a:pt x="2898" y="2341"/>
                    <a:pt x="2822" y="2229"/>
                    <a:pt x="2791" y="2073"/>
                  </a:cubicBezTo>
                  <a:cubicBezTo>
                    <a:pt x="2741" y="1905"/>
                    <a:pt x="2758" y="1772"/>
                    <a:pt x="2824" y="1755"/>
                  </a:cubicBezTo>
                  <a:lnTo>
                    <a:pt x="2841" y="1738"/>
                  </a:lnTo>
                  <a:cubicBezTo>
                    <a:pt x="2844" y="1737"/>
                    <a:pt x="2847" y="1737"/>
                    <a:pt x="2850" y="1737"/>
                  </a:cubicBezTo>
                  <a:close/>
                  <a:moveTo>
                    <a:pt x="3155" y="1971"/>
                  </a:moveTo>
                  <a:cubicBezTo>
                    <a:pt x="3219" y="1971"/>
                    <a:pt x="3294" y="2083"/>
                    <a:pt x="3326" y="2240"/>
                  </a:cubicBezTo>
                  <a:cubicBezTo>
                    <a:pt x="3376" y="2407"/>
                    <a:pt x="3342" y="2557"/>
                    <a:pt x="3292" y="2574"/>
                  </a:cubicBezTo>
                  <a:cubicBezTo>
                    <a:pt x="3288" y="2575"/>
                    <a:pt x="3284" y="2575"/>
                    <a:pt x="3279" y="2575"/>
                  </a:cubicBezTo>
                  <a:cubicBezTo>
                    <a:pt x="3213" y="2575"/>
                    <a:pt x="3123" y="2463"/>
                    <a:pt x="3092" y="2306"/>
                  </a:cubicBezTo>
                  <a:cubicBezTo>
                    <a:pt x="3058" y="2139"/>
                    <a:pt x="3075" y="1989"/>
                    <a:pt x="3142" y="1972"/>
                  </a:cubicBezTo>
                  <a:cubicBezTo>
                    <a:pt x="3146" y="1971"/>
                    <a:pt x="3150" y="1971"/>
                    <a:pt x="3155" y="1971"/>
                  </a:cubicBezTo>
                  <a:close/>
                  <a:moveTo>
                    <a:pt x="3456" y="2238"/>
                  </a:moveTo>
                  <a:cubicBezTo>
                    <a:pt x="3520" y="2238"/>
                    <a:pt x="3596" y="2351"/>
                    <a:pt x="3643" y="2507"/>
                  </a:cubicBezTo>
                  <a:cubicBezTo>
                    <a:pt x="3677" y="2674"/>
                    <a:pt x="3660" y="2824"/>
                    <a:pt x="3593" y="2841"/>
                  </a:cubicBezTo>
                  <a:cubicBezTo>
                    <a:pt x="3589" y="2842"/>
                    <a:pt x="3585" y="2843"/>
                    <a:pt x="3581" y="2843"/>
                  </a:cubicBezTo>
                  <a:cubicBezTo>
                    <a:pt x="3517" y="2843"/>
                    <a:pt x="3440" y="2715"/>
                    <a:pt x="3393" y="2557"/>
                  </a:cubicBezTo>
                  <a:cubicBezTo>
                    <a:pt x="3359" y="2390"/>
                    <a:pt x="3393" y="2256"/>
                    <a:pt x="3459" y="2240"/>
                  </a:cubicBezTo>
                  <a:lnTo>
                    <a:pt x="3443" y="2240"/>
                  </a:lnTo>
                  <a:cubicBezTo>
                    <a:pt x="3447" y="2239"/>
                    <a:pt x="3451" y="2238"/>
                    <a:pt x="3456" y="2238"/>
                  </a:cubicBezTo>
                  <a:close/>
                  <a:moveTo>
                    <a:pt x="3770" y="2455"/>
                  </a:moveTo>
                  <a:cubicBezTo>
                    <a:pt x="3823" y="2455"/>
                    <a:pt x="3913" y="2568"/>
                    <a:pt x="3944" y="2724"/>
                  </a:cubicBezTo>
                  <a:cubicBezTo>
                    <a:pt x="3977" y="2891"/>
                    <a:pt x="3961" y="3042"/>
                    <a:pt x="3894" y="3058"/>
                  </a:cubicBezTo>
                  <a:cubicBezTo>
                    <a:pt x="3889" y="3059"/>
                    <a:pt x="3885" y="3060"/>
                    <a:pt x="3881" y="3060"/>
                  </a:cubicBezTo>
                  <a:cubicBezTo>
                    <a:pt x="3816" y="3060"/>
                    <a:pt x="3741" y="2947"/>
                    <a:pt x="3710" y="2791"/>
                  </a:cubicBezTo>
                  <a:cubicBezTo>
                    <a:pt x="3660" y="2624"/>
                    <a:pt x="3693" y="2474"/>
                    <a:pt x="3760" y="2457"/>
                  </a:cubicBezTo>
                  <a:cubicBezTo>
                    <a:pt x="3763" y="2456"/>
                    <a:pt x="3767" y="2455"/>
                    <a:pt x="3770" y="2455"/>
                  </a:cubicBezTo>
                  <a:close/>
                  <a:moveTo>
                    <a:pt x="4072" y="2706"/>
                  </a:moveTo>
                  <a:cubicBezTo>
                    <a:pt x="4137" y="2706"/>
                    <a:pt x="4213" y="2834"/>
                    <a:pt x="4245" y="2991"/>
                  </a:cubicBezTo>
                  <a:cubicBezTo>
                    <a:pt x="4295" y="3159"/>
                    <a:pt x="4261" y="3309"/>
                    <a:pt x="4195" y="3326"/>
                  </a:cubicBezTo>
                  <a:cubicBezTo>
                    <a:pt x="4128" y="3326"/>
                    <a:pt x="4044" y="3209"/>
                    <a:pt x="4011" y="3042"/>
                  </a:cubicBezTo>
                  <a:cubicBezTo>
                    <a:pt x="3977" y="2875"/>
                    <a:pt x="3994" y="2741"/>
                    <a:pt x="4061" y="2724"/>
                  </a:cubicBezTo>
                  <a:lnTo>
                    <a:pt x="4061" y="2707"/>
                  </a:lnTo>
                  <a:cubicBezTo>
                    <a:pt x="4065" y="2707"/>
                    <a:pt x="4068" y="2706"/>
                    <a:pt x="4072" y="2706"/>
                  </a:cubicBezTo>
                  <a:close/>
                  <a:moveTo>
                    <a:pt x="4377" y="2956"/>
                  </a:moveTo>
                  <a:cubicBezTo>
                    <a:pt x="4454" y="2956"/>
                    <a:pt x="4515" y="3069"/>
                    <a:pt x="4562" y="3225"/>
                  </a:cubicBezTo>
                  <a:cubicBezTo>
                    <a:pt x="4596" y="3393"/>
                    <a:pt x="4579" y="3543"/>
                    <a:pt x="4512" y="3560"/>
                  </a:cubicBezTo>
                  <a:cubicBezTo>
                    <a:pt x="4508" y="3561"/>
                    <a:pt x="4503" y="3561"/>
                    <a:pt x="4499" y="3561"/>
                  </a:cubicBezTo>
                  <a:cubicBezTo>
                    <a:pt x="4435" y="3561"/>
                    <a:pt x="4359" y="3449"/>
                    <a:pt x="4328" y="3292"/>
                  </a:cubicBezTo>
                  <a:cubicBezTo>
                    <a:pt x="4278" y="3108"/>
                    <a:pt x="4311" y="2975"/>
                    <a:pt x="4378" y="2958"/>
                  </a:cubicBezTo>
                  <a:lnTo>
                    <a:pt x="4362" y="2958"/>
                  </a:lnTo>
                  <a:cubicBezTo>
                    <a:pt x="4367" y="2957"/>
                    <a:pt x="4372" y="2956"/>
                    <a:pt x="4377" y="2956"/>
                  </a:cubicBezTo>
                  <a:close/>
                  <a:moveTo>
                    <a:pt x="5007" y="3474"/>
                  </a:moveTo>
                  <a:cubicBezTo>
                    <a:pt x="5057" y="3474"/>
                    <a:pt x="5132" y="3586"/>
                    <a:pt x="5164" y="3727"/>
                  </a:cubicBezTo>
                  <a:cubicBezTo>
                    <a:pt x="5197" y="3877"/>
                    <a:pt x="5180" y="4011"/>
                    <a:pt x="5130" y="4011"/>
                  </a:cubicBezTo>
                  <a:cubicBezTo>
                    <a:pt x="5125" y="4012"/>
                    <a:pt x="5120" y="4013"/>
                    <a:pt x="5116" y="4013"/>
                  </a:cubicBezTo>
                  <a:cubicBezTo>
                    <a:pt x="5054" y="4013"/>
                    <a:pt x="4994" y="3916"/>
                    <a:pt x="4963" y="3777"/>
                  </a:cubicBezTo>
                  <a:cubicBezTo>
                    <a:pt x="4930" y="3626"/>
                    <a:pt x="4946" y="3493"/>
                    <a:pt x="4997" y="3476"/>
                  </a:cubicBezTo>
                  <a:cubicBezTo>
                    <a:pt x="5000" y="3475"/>
                    <a:pt x="5003" y="3474"/>
                    <a:pt x="5007" y="3474"/>
                  </a:cubicBezTo>
                  <a:close/>
                  <a:moveTo>
                    <a:pt x="5591" y="3926"/>
                  </a:moveTo>
                  <a:cubicBezTo>
                    <a:pt x="5642" y="3926"/>
                    <a:pt x="5717" y="4037"/>
                    <a:pt x="5748" y="4178"/>
                  </a:cubicBezTo>
                  <a:cubicBezTo>
                    <a:pt x="5782" y="4328"/>
                    <a:pt x="5765" y="4462"/>
                    <a:pt x="5715" y="4479"/>
                  </a:cubicBezTo>
                  <a:cubicBezTo>
                    <a:pt x="5665" y="4479"/>
                    <a:pt x="5581" y="4378"/>
                    <a:pt x="5548" y="4228"/>
                  </a:cubicBezTo>
                  <a:cubicBezTo>
                    <a:pt x="5514" y="4078"/>
                    <a:pt x="5531" y="3944"/>
                    <a:pt x="5581" y="3944"/>
                  </a:cubicBezTo>
                  <a:lnTo>
                    <a:pt x="5581" y="3927"/>
                  </a:lnTo>
                  <a:cubicBezTo>
                    <a:pt x="5585" y="3926"/>
                    <a:pt x="5588" y="3926"/>
                    <a:pt x="5591" y="3926"/>
                  </a:cubicBezTo>
                  <a:close/>
                  <a:moveTo>
                    <a:pt x="5877" y="4143"/>
                  </a:moveTo>
                  <a:cubicBezTo>
                    <a:pt x="5925" y="4143"/>
                    <a:pt x="5985" y="4240"/>
                    <a:pt x="6016" y="4395"/>
                  </a:cubicBezTo>
                  <a:cubicBezTo>
                    <a:pt x="6049" y="4545"/>
                    <a:pt x="6032" y="4662"/>
                    <a:pt x="5982" y="4679"/>
                  </a:cubicBezTo>
                  <a:cubicBezTo>
                    <a:pt x="5979" y="4680"/>
                    <a:pt x="5976" y="4681"/>
                    <a:pt x="5972" y="4681"/>
                  </a:cubicBezTo>
                  <a:cubicBezTo>
                    <a:pt x="5922" y="4681"/>
                    <a:pt x="5847" y="4569"/>
                    <a:pt x="5815" y="4428"/>
                  </a:cubicBezTo>
                  <a:cubicBezTo>
                    <a:pt x="5799" y="4278"/>
                    <a:pt x="5799" y="4161"/>
                    <a:pt x="5865" y="4144"/>
                  </a:cubicBezTo>
                  <a:cubicBezTo>
                    <a:pt x="5869" y="4143"/>
                    <a:pt x="5873" y="4143"/>
                    <a:pt x="5877" y="4143"/>
                  </a:cubicBezTo>
                  <a:close/>
                  <a:moveTo>
                    <a:pt x="6350" y="4545"/>
                  </a:moveTo>
                  <a:lnTo>
                    <a:pt x="6350" y="4562"/>
                  </a:lnTo>
                  <a:cubicBezTo>
                    <a:pt x="6354" y="4561"/>
                    <a:pt x="6357" y="4560"/>
                    <a:pt x="6361" y="4560"/>
                  </a:cubicBezTo>
                  <a:cubicBezTo>
                    <a:pt x="6410" y="4560"/>
                    <a:pt x="6469" y="4655"/>
                    <a:pt x="6500" y="4779"/>
                  </a:cubicBezTo>
                  <a:cubicBezTo>
                    <a:pt x="6534" y="4930"/>
                    <a:pt x="6517" y="5047"/>
                    <a:pt x="6467" y="5063"/>
                  </a:cubicBezTo>
                  <a:cubicBezTo>
                    <a:pt x="6417" y="5063"/>
                    <a:pt x="6350" y="4963"/>
                    <a:pt x="6317" y="4829"/>
                  </a:cubicBezTo>
                  <a:cubicBezTo>
                    <a:pt x="6283" y="4696"/>
                    <a:pt x="6300" y="4562"/>
                    <a:pt x="6350" y="4545"/>
                  </a:cubicBezTo>
                  <a:close/>
                  <a:moveTo>
                    <a:pt x="6601" y="4746"/>
                  </a:moveTo>
                  <a:cubicBezTo>
                    <a:pt x="6651" y="4746"/>
                    <a:pt x="6718" y="4846"/>
                    <a:pt x="6751" y="4980"/>
                  </a:cubicBezTo>
                  <a:cubicBezTo>
                    <a:pt x="6784" y="5113"/>
                    <a:pt x="6768" y="5247"/>
                    <a:pt x="6718" y="5247"/>
                  </a:cubicBezTo>
                  <a:cubicBezTo>
                    <a:pt x="6714" y="5248"/>
                    <a:pt x="6710" y="5249"/>
                    <a:pt x="6706" y="5249"/>
                  </a:cubicBezTo>
                  <a:cubicBezTo>
                    <a:pt x="6658" y="5249"/>
                    <a:pt x="6598" y="5154"/>
                    <a:pt x="6567" y="5030"/>
                  </a:cubicBezTo>
                  <a:cubicBezTo>
                    <a:pt x="6534" y="4880"/>
                    <a:pt x="6550" y="4763"/>
                    <a:pt x="6601" y="4746"/>
                  </a:cubicBezTo>
                  <a:close/>
                  <a:moveTo>
                    <a:pt x="6862" y="4961"/>
                  </a:moveTo>
                  <a:cubicBezTo>
                    <a:pt x="6911" y="4961"/>
                    <a:pt x="6971" y="5058"/>
                    <a:pt x="7002" y="5197"/>
                  </a:cubicBezTo>
                  <a:cubicBezTo>
                    <a:pt x="7035" y="5331"/>
                    <a:pt x="7018" y="5448"/>
                    <a:pt x="6968" y="5464"/>
                  </a:cubicBezTo>
                  <a:cubicBezTo>
                    <a:pt x="6965" y="5465"/>
                    <a:pt x="6962" y="5466"/>
                    <a:pt x="6958" y="5466"/>
                  </a:cubicBezTo>
                  <a:cubicBezTo>
                    <a:pt x="6910" y="5466"/>
                    <a:pt x="6849" y="5356"/>
                    <a:pt x="6818" y="5230"/>
                  </a:cubicBezTo>
                  <a:cubicBezTo>
                    <a:pt x="6784" y="5097"/>
                    <a:pt x="6801" y="4963"/>
                    <a:pt x="6851" y="4963"/>
                  </a:cubicBezTo>
                  <a:cubicBezTo>
                    <a:pt x="6855" y="4962"/>
                    <a:pt x="6859" y="4961"/>
                    <a:pt x="6862" y="4961"/>
                  </a:cubicBezTo>
                  <a:close/>
                  <a:moveTo>
                    <a:pt x="7698" y="5630"/>
                  </a:moveTo>
                  <a:cubicBezTo>
                    <a:pt x="7746" y="5630"/>
                    <a:pt x="7806" y="5726"/>
                    <a:pt x="7837" y="5865"/>
                  </a:cubicBezTo>
                  <a:cubicBezTo>
                    <a:pt x="7870" y="5999"/>
                    <a:pt x="7854" y="6116"/>
                    <a:pt x="7804" y="6133"/>
                  </a:cubicBezTo>
                  <a:cubicBezTo>
                    <a:pt x="7800" y="6134"/>
                    <a:pt x="7796" y="6135"/>
                    <a:pt x="7792" y="6135"/>
                  </a:cubicBezTo>
                  <a:cubicBezTo>
                    <a:pt x="7744" y="6135"/>
                    <a:pt x="7684" y="6038"/>
                    <a:pt x="7653" y="5899"/>
                  </a:cubicBezTo>
                  <a:cubicBezTo>
                    <a:pt x="7620" y="5765"/>
                    <a:pt x="7636" y="5648"/>
                    <a:pt x="7687" y="5631"/>
                  </a:cubicBezTo>
                  <a:cubicBezTo>
                    <a:pt x="7690" y="5630"/>
                    <a:pt x="7694" y="5630"/>
                    <a:pt x="7698" y="5630"/>
                  </a:cubicBezTo>
                  <a:close/>
                  <a:moveTo>
                    <a:pt x="836" y="1"/>
                  </a:moveTo>
                  <a:cubicBezTo>
                    <a:pt x="569" y="134"/>
                    <a:pt x="285" y="251"/>
                    <a:pt x="1" y="352"/>
                  </a:cubicBezTo>
                  <a:lnTo>
                    <a:pt x="7703" y="6333"/>
                  </a:lnTo>
                  <a:lnTo>
                    <a:pt x="8004" y="6333"/>
                  </a:lnTo>
                  <a:cubicBezTo>
                    <a:pt x="7937" y="6266"/>
                    <a:pt x="7904" y="6200"/>
                    <a:pt x="7887" y="6116"/>
                  </a:cubicBezTo>
                  <a:cubicBezTo>
                    <a:pt x="7870" y="5982"/>
                    <a:pt x="7870" y="5849"/>
                    <a:pt x="7921" y="5849"/>
                  </a:cubicBezTo>
                  <a:cubicBezTo>
                    <a:pt x="7924" y="5847"/>
                    <a:pt x="7928" y="5847"/>
                    <a:pt x="7932" y="5847"/>
                  </a:cubicBezTo>
                  <a:cubicBezTo>
                    <a:pt x="7980" y="5847"/>
                    <a:pt x="8040" y="5942"/>
                    <a:pt x="8071" y="6066"/>
                  </a:cubicBezTo>
                  <a:cubicBezTo>
                    <a:pt x="8104" y="6149"/>
                    <a:pt x="8104" y="6250"/>
                    <a:pt x="8071" y="6333"/>
                  </a:cubicBezTo>
                  <a:lnTo>
                    <a:pt x="8154" y="6333"/>
                  </a:lnTo>
                  <a:lnTo>
                    <a:pt x="8138" y="6316"/>
                  </a:lnTo>
                  <a:cubicBezTo>
                    <a:pt x="8104" y="6166"/>
                    <a:pt x="8121" y="6049"/>
                    <a:pt x="8171" y="6032"/>
                  </a:cubicBezTo>
                  <a:cubicBezTo>
                    <a:pt x="8221" y="6032"/>
                    <a:pt x="8288" y="6133"/>
                    <a:pt x="8322" y="6266"/>
                  </a:cubicBezTo>
                  <a:lnTo>
                    <a:pt x="8322" y="6316"/>
                  </a:lnTo>
                  <a:lnTo>
                    <a:pt x="8773" y="6300"/>
                  </a:lnTo>
                  <a:cubicBezTo>
                    <a:pt x="8773" y="6300"/>
                    <a:pt x="3242" y="1788"/>
                    <a:pt x="836"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0"/>
            <p:cNvSpPr/>
            <p:nvPr/>
          </p:nvSpPr>
          <p:spPr>
            <a:xfrm>
              <a:off x="5227700" y="3196450"/>
              <a:ext cx="203450" cy="149575"/>
            </a:xfrm>
            <a:custGeom>
              <a:rect b="b" l="l" r="r" t="t"/>
              <a:pathLst>
                <a:path extrusionOk="0" h="5983" w="8138">
                  <a:moveTo>
                    <a:pt x="502" y="1"/>
                  </a:moveTo>
                  <a:cubicBezTo>
                    <a:pt x="318" y="68"/>
                    <a:pt x="135" y="101"/>
                    <a:pt x="1" y="135"/>
                  </a:cubicBezTo>
                  <a:cubicBezTo>
                    <a:pt x="719" y="870"/>
                    <a:pt x="7470" y="5983"/>
                    <a:pt x="7470" y="5983"/>
                  </a:cubicBezTo>
                  <a:lnTo>
                    <a:pt x="8138" y="5949"/>
                  </a:lnTo>
                  <a:lnTo>
                    <a:pt x="502" y="1"/>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0"/>
            <p:cNvSpPr/>
            <p:nvPr/>
          </p:nvSpPr>
          <p:spPr>
            <a:xfrm>
              <a:off x="4990025" y="3424525"/>
              <a:ext cx="77300" cy="27175"/>
            </a:xfrm>
            <a:custGeom>
              <a:rect b="b" l="l" r="r" t="t"/>
              <a:pathLst>
                <a:path extrusionOk="0" h="1087" w="3092">
                  <a:moveTo>
                    <a:pt x="3092" y="1"/>
                  </a:moveTo>
                  <a:cubicBezTo>
                    <a:pt x="2173" y="268"/>
                    <a:pt x="1170" y="586"/>
                    <a:pt x="84" y="936"/>
                  </a:cubicBezTo>
                  <a:cubicBezTo>
                    <a:pt x="1" y="970"/>
                    <a:pt x="17" y="1020"/>
                    <a:pt x="84" y="1087"/>
                  </a:cubicBezTo>
                  <a:lnTo>
                    <a:pt x="3092" y="285"/>
                  </a:lnTo>
                  <a:lnTo>
                    <a:pt x="30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0"/>
            <p:cNvSpPr/>
            <p:nvPr/>
          </p:nvSpPr>
          <p:spPr>
            <a:xfrm>
              <a:off x="5838825" y="3351850"/>
              <a:ext cx="15075" cy="40550"/>
            </a:xfrm>
            <a:custGeom>
              <a:rect b="b" l="l" r="r" t="t"/>
              <a:pathLst>
                <a:path extrusionOk="0" h="1622" w="603">
                  <a:moveTo>
                    <a:pt x="101" y="1"/>
                  </a:moveTo>
                  <a:cubicBezTo>
                    <a:pt x="1" y="335"/>
                    <a:pt x="1" y="686"/>
                    <a:pt x="84" y="1036"/>
                  </a:cubicBezTo>
                  <a:cubicBezTo>
                    <a:pt x="134" y="1270"/>
                    <a:pt x="251" y="1471"/>
                    <a:pt x="452" y="1621"/>
                  </a:cubicBezTo>
                  <a:lnTo>
                    <a:pt x="602" y="986"/>
                  </a:lnTo>
                  <a:lnTo>
                    <a:pt x="585" y="953"/>
                  </a:lnTo>
                  <a:lnTo>
                    <a:pt x="1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0"/>
            <p:cNvSpPr/>
            <p:nvPr/>
          </p:nvSpPr>
          <p:spPr>
            <a:xfrm>
              <a:off x="5758625" y="3358950"/>
              <a:ext cx="20500" cy="42625"/>
            </a:xfrm>
            <a:custGeom>
              <a:rect b="b" l="l" r="r" t="t"/>
              <a:pathLst>
                <a:path extrusionOk="0" h="1705" w="820">
                  <a:moveTo>
                    <a:pt x="151" y="1"/>
                  </a:moveTo>
                  <a:lnTo>
                    <a:pt x="151" y="1"/>
                  </a:lnTo>
                  <a:cubicBezTo>
                    <a:pt x="0" y="402"/>
                    <a:pt x="17" y="836"/>
                    <a:pt x="201" y="1220"/>
                  </a:cubicBezTo>
                  <a:cubicBezTo>
                    <a:pt x="301" y="1421"/>
                    <a:pt x="468" y="1588"/>
                    <a:pt x="669" y="1705"/>
                  </a:cubicBezTo>
                  <a:lnTo>
                    <a:pt x="803" y="1137"/>
                  </a:lnTo>
                  <a:lnTo>
                    <a:pt x="819" y="1003"/>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0"/>
            <p:cNvSpPr/>
            <p:nvPr/>
          </p:nvSpPr>
          <p:spPr>
            <a:xfrm>
              <a:off x="5683425" y="3363125"/>
              <a:ext cx="26775" cy="48475"/>
            </a:xfrm>
            <a:custGeom>
              <a:rect b="b" l="l" r="r" t="t"/>
              <a:pathLst>
                <a:path extrusionOk="0" h="1939" w="1071">
                  <a:moveTo>
                    <a:pt x="151" y="1"/>
                  </a:moveTo>
                  <a:lnTo>
                    <a:pt x="151" y="1"/>
                  </a:lnTo>
                  <a:cubicBezTo>
                    <a:pt x="1" y="502"/>
                    <a:pt x="118" y="1070"/>
                    <a:pt x="452" y="1488"/>
                  </a:cubicBezTo>
                  <a:cubicBezTo>
                    <a:pt x="602" y="1672"/>
                    <a:pt x="786" y="1822"/>
                    <a:pt x="1003" y="1939"/>
                  </a:cubicBezTo>
                  <a:cubicBezTo>
                    <a:pt x="1037" y="1755"/>
                    <a:pt x="1054" y="1571"/>
                    <a:pt x="1054" y="1387"/>
                  </a:cubicBezTo>
                  <a:cubicBezTo>
                    <a:pt x="1070" y="1254"/>
                    <a:pt x="1054" y="1103"/>
                    <a:pt x="1003" y="986"/>
                  </a:cubicBezTo>
                  <a:cubicBezTo>
                    <a:pt x="887" y="736"/>
                    <a:pt x="15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0"/>
            <p:cNvSpPr/>
            <p:nvPr/>
          </p:nvSpPr>
          <p:spPr>
            <a:xfrm>
              <a:off x="5059800" y="3116250"/>
              <a:ext cx="45550" cy="11725"/>
            </a:xfrm>
            <a:custGeom>
              <a:rect b="b" l="l" r="r" t="t"/>
              <a:pathLst>
                <a:path extrusionOk="0" h="469" w="1822">
                  <a:moveTo>
                    <a:pt x="735" y="1"/>
                  </a:moveTo>
                  <a:lnTo>
                    <a:pt x="0" y="419"/>
                  </a:lnTo>
                  <a:lnTo>
                    <a:pt x="1470" y="469"/>
                  </a:lnTo>
                  <a:lnTo>
                    <a:pt x="1821" y="51"/>
                  </a:lnTo>
                  <a:lnTo>
                    <a:pt x="73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0"/>
            <p:cNvSpPr/>
            <p:nvPr/>
          </p:nvSpPr>
          <p:spPr>
            <a:xfrm>
              <a:off x="5100725" y="3118350"/>
              <a:ext cx="28000" cy="23825"/>
            </a:xfrm>
            <a:custGeom>
              <a:rect b="b" l="l" r="r" t="t"/>
              <a:pathLst>
                <a:path extrusionOk="0" h="953" w="1120">
                  <a:moveTo>
                    <a:pt x="335" y="0"/>
                  </a:moveTo>
                  <a:lnTo>
                    <a:pt x="0" y="418"/>
                  </a:lnTo>
                  <a:lnTo>
                    <a:pt x="1120" y="953"/>
                  </a:lnTo>
                  <a:lnTo>
                    <a:pt x="886" y="151"/>
                  </a:lnTo>
                  <a:lnTo>
                    <a:pt x="335"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0"/>
            <p:cNvSpPr/>
            <p:nvPr/>
          </p:nvSpPr>
          <p:spPr>
            <a:xfrm>
              <a:off x="5126200" y="3123350"/>
              <a:ext cx="25925" cy="28025"/>
            </a:xfrm>
            <a:custGeom>
              <a:rect b="b" l="l" r="r" t="t"/>
              <a:pathLst>
                <a:path extrusionOk="0" h="1121" w="1037">
                  <a:moveTo>
                    <a:pt x="1" y="1"/>
                  </a:moveTo>
                  <a:lnTo>
                    <a:pt x="285" y="836"/>
                  </a:lnTo>
                  <a:lnTo>
                    <a:pt x="1037" y="1120"/>
                  </a:lnTo>
                  <a:lnTo>
                    <a:pt x="1037" y="1120"/>
                  </a:lnTo>
                  <a:lnTo>
                    <a:pt x="870" y="669"/>
                  </a:lnTo>
                  <a:lnTo>
                    <a:pt x="519" y="185"/>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0"/>
            <p:cNvSpPr/>
            <p:nvPr/>
          </p:nvSpPr>
          <p:spPr>
            <a:xfrm>
              <a:off x="5272400" y="3196750"/>
              <a:ext cx="9650" cy="16075"/>
            </a:xfrm>
            <a:custGeom>
              <a:rect b="b" l="l" r="r" t="t"/>
              <a:pathLst>
                <a:path extrusionOk="0" h="643" w="386">
                  <a:moveTo>
                    <a:pt x="106" y="1"/>
                  </a:moveTo>
                  <a:cubicBezTo>
                    <a:pt x="99" y="1"/>
                    <a:pt x="91" y="2"/>
                    <a:pt x="84" y="6"/>
                  </a:cubicBezTo>
                  <a:cubicBezTo>
                    <a:pt x="17" y="22"/>
                    <a:pt x="1" y="189"/>
                    <a:pt x="68" y="357"/>
                  </a:cubicBezTo>
                  <a:cubicBezTo>
                    <a:pt x="130" y="529"/>
                    <a:pt x="222" y="642"/>
                    <a:pt x="288" y="642"/>
                  </a:cubicBezTo>
                  <a:cubicBezTo>
                    <a:pt x="293" y="642"/>
                    <a:pt x="297" y="642"/>
                    <a:pt x="301" y="641"/>
                  </a:cubicBezTo>
                  <a:cubicBezTo>
                    <a:pt x="368" y="607"/>
                    <a:pt x="385" y="457"/>
                    <a:pt x="318" y="273"/>
                  </a:cubicBezTo>
                  <a:cubicBezTo>
                    <a:pt x="258" y="123"/>
                    <a:pt x="172" y="1"/>
                    <a:pt x="10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0"/>
            <p:cNvSpPr/>
            <p:nvPr/>
          </p:nvSpPr>
          <p:spPr>
            <a:xfrm>
              <a:off x="5281600" y="3203950"/>
              <a:ext cx="9200" cy="16375"/>
            </a:xfrm>
            <a:custGeom>
              <a:rect b="b" l="l" r="r" t="t"/>
              <a:pathLst>
                <a:path extrusionOk="0" h="655" w="368">
                  <a:moveTo>
                    <a:pt x="80" y="0"/>
                  </a:moveTo>
                  <a:cubicBezTo>
                    <a:pt x="76" y="0"/>
                    <a:pt x="71" y="1"/>
                    <a:pt x="67" y="2"/>
                  </a:cubicBezTo>
                  <a:cubicBezTo>
                    <a:pt x="0" y="35"/>
                    <a:pt x="0" y="202"/>
                    <a:pt x="50" y="369"/>
                  </a:cubicBezTo>
                  <a:cubicBezTo>
                    <a:pt x="113" y="541"/>
                    <a:pt x="220" y="655"/>
                    <a:pt x="274" y="655"/>
                  </a:cubicBezTo>
                  <a:cubicBezTo>
                    <a:pt x="278" y="655"/>
                    <a:pt x="281" y="654"/>
                    <a:pt x="284" y="653"/>
                  </a:cubicBezTo>
                  <a:cubicBezTo>
                    <a:pt x="351" y="620"/>
                    <a:pt x="368" y="453"/>
                    <a:pt x="301" y="286"/>
                  </a:cubicBezTo>
                  <a:cubicBezTo>
                    <a:pt x="254" y="114"/>
                    <a:pt x="149" y="0"/>
                    <a:pt x="8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0"/>
            <p:cNvSpPr/>
            <p:nvPr/>
          </p:nvSpPr>
          <p:spPr>
            <a:xfrm>
              <a:off x="5290375" y="3211075"/>
              <a:ext cx="7950" cy="15525"/>
            </a:xfrm>
            <a:custGeom>
              <a:rect b="b" l="l" r="r" t="t"/>
              <a:pathLst>
                <a:path extrusionOk="0" h="621" w="318">
                  <a:moveTo>
                    <a:pt x="84" y="1"/>
                  </a:moveTo>
                  <a:cubicBezTo>
                    <a:pt x="17" y="17"/>
                    <a:pt x="0" y="168"/>
                    <a:pt x="34" y="335"/>
                  </a:cubicBezTo>
                  <a:cubicBezTo>
                    <a:pt x="65" y="493"/>
                    <a:pt x="141" y="620"/>
                    <a:pt x="206" y="620"/>
                  </a:cubicBezTo>
                  <a:cubicBezTo>
                    <a:pt x="210" y="620"/>
                    <a:pt x="214" y="620"/>
                    <a:pt x="217" y="619"/>
                  </a:cubicBezTo>
                  <a:cubicBezTo>
                    <a:pt x="284" y="602"/>
                    <a:pt x="318" y="452"/>
                    <a:pt x="268" y="285"/>
                  </a:cubicBezTo>
                  <a:cubicBezTo>
                    <a:pt x="234" y="118"/>
                    <a:pt x="151" y="1"/>
                    <a:pt x="84"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0"/>
            <p:cNvSpPr/>
            <p:nvPr/>
          </p:nvSpPr>
          <p:spPr>
            <a:xfrm>
              <a:off x="5297875" y="3217300"/>
              <a:ext cx="7975" cy="15150"/>
            </a:xfrm>
            <a:custGeom>
              <a:rect b="b" l="l" r="r" t="t"/>
              <a:pathLst>
                <a:path extrusionOk="0" h="606" w="319">
                  <a:moveTo>
                    <a:pt x="97" y="1"/>
                  </a:moveTo>
                  <a:cubicBezTo>
                    <a:pt x="93" y="1"/>
                    <a:pt x="89" y="1"/>
                    <a:pt x="84" y="2"/>
                  </a:cubicBezTo>
                  <a:cubicBezTo>
                    <a:pt x="18" y="19"/>
                    <a:pt x="1" y="169"/>
                    <a:pt x="34" y="337"/>
                  </a:cubicBezTo>
                  <a:cubicBezTo>
                    <a:pt x="81" y="493"/>
                    <a:pt x="158" y="605"/>
                    <a:pt x="222" y="605"/>
                  </a:cubicBezTo>
                  <a:cubicBezTo>
                    <a:pt x="226" y="605"/>
                    <a:pt x="231" y="605"/>
                    <a:pt x="235" y="604"/>
                  </a:cubicBezTo>
                  <a:cubicBezTo>
                    <a:pt x="302" y="587"/>
                    <a:pt x="318" y="437"/>
                    <a:pt x="285" y="270"/>
                  </a:cubicBezTo>
                  <a:cubicBezTo>
                    <a:pt x="238" y="113"/>
                    <a:pt x="162" y="1"/>
                    <a:pt x="9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0"/>
            <p:cNvSpPr/>
            <p:nvPr/>
          </p:nvSpPr>
          <p:spPr>
            <a:xfrm>
              <a:off x="5305825" y="3223625"/>
              <a:ext cx="7950" cy="15500"/>
            </a:xfrm>
            <a:custGeom>
              <a:rect b="b" l="l" r="r" t="t"/>
              <a:pathLst>
                <a:path extrusionOk="0" h="620" w="318">
                  <a:moveTo>
                    <a:pt x="84" y="0"/>
                  </a:moveTo>
                  <a:cubicBezTo>
                    <a:pt x="17" y="17"/>
                    <a:pt x="0" y="167"/>
                    <a:pt x="34" y="334"/>
                  </a:cubicBezTo>
                  <a:cubicBezTo>
                    <a:pt x="81" y="492"/>
                    <a:pt x="158" y="620"/>
                    <a:pt x="223" y="620"/>
                  </a:cubicBezTo>
                  <a:cubicBezTo>
                    <a:pt x="227" y="620"/>
                    <a:pt x="231" y="619"/>
                    <a:pt x="234" y="618"/>
                  </a:cubicBezTo>
                  <a:cubicBezTo>
                    <a:pt x="284" y="602"/>
                    <a:pt x="318" y="451"/>
                    <a:pt x="284" y="284"/>
                  </a:cubicBezTo>
                  <a:cubicBezTo>
                    <a:pt x="234" y="117"/>
                    <a:pt x="151" y="0"/>
                    <a:pt x="8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0"/>
            <p:cNvSpPr/>
            <p:nvPr/>
          </p:nvSpPr>
          <p:spPr>
            <a:xfrm>
              <a:off x="5313750" y="3230675"/>
              <a:ext cx="7975" cy="15125"/>
            </a:xfrm>
            <a:custGeom>
              <a:rect b="b" l="l" r="r" t="t"/>
              <a:pathLst>
                <a:path extrusionOk="0" h="605" w="319">
                  <a:moveTo>
                    <a:pt x="97" y="0"/>
                  </a:moveTo>
                  <a:cubicBezTo>
                    <a:pt x="93" y="0"/>
                    <a:pt x="89" y="1"/>
                    <a:pt x="84" y="2"/>
                  </a:cubicBezTo>
                  <a:cubicBezTo>
                    <a:pt x="18" y="2"/>
                    <a:pt x="1" y="152"/>
                    <a:pt x="34" y="320"/>
                  </a:cubicBezTo>
                  <a:cubicBezTo>
                    <a:pt x="82" y="477"/>
                    <a:pt x="159" y="605"/>
                    <a:pt x="223" y="605"/>
                  </a:cubicBezTo>
                  <a:cubicBezTo>
                    <a:pt x="227" y="605"/>
                    <a:pt x="231" y="605"/>
                    <a:pt x="235" y="604"/>
                  </a:cubicBezTo>
                  <a:cubicBezTo>
                    <a:pt x="302" y="587"/>
                    <a:pt x="318" y="436"/>
                    <a:pt x="285" y="269"/>
                  </a:cubicBezTo>
                  <a:cubicBezTo>
                    <a:pt x="238" y="113"/>
                    <a:pt x="162" y="0"/>
                    <a:pt x="9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5329225" y="3242800"/>
              <a:ext cx="7950" cy="15125"/>
            </a:xfrm>
            <a:custGeom>
              <a:rect b="b" l="l" r="r" t="t"/>
              <a:pathLst>
                <a:path extrusionOk="0" h="605" w="318">
                  <a:moveTo>
                    <a:pt x="112" y="0"/>
                  </a:moveTo>
                  <a:cubicBezTo>
                    <a:pt x="108" y="0"/>
                    <a:pt x="104" y="1"/>
                    <a:pt x="100" y="2"/>
                  </a:cubicBezTo>
                  <a:cubicBezTo>
                    <a:pt x="34" y="18"/>
                    <a:pt x="0" y="169"/>
                    <a:pt x="50" y="336"/>
                  </a:cubicBezTo>
                  <a:cubicBezTo>
                    <a:pt x="81" y="492"/>
                    <a:pt x="157" y="605"/>
                    <a:pt x="221" y="605"/>
                  </a:cubicBezTo>
                  <a:cubicBezTo>
                    <a:pt x="225" y="605"/>
                    <a:pt x="230" y="604"/>
                    <a:pt x="234" y="603"/>
                  </a:cubicBezTo>
                  <a:cubicBezTo>
                    <a:pt x="301" y="603"/>
                    <a:pt x="318" y="453"/>
                    <a:pt x="284" y="286"/>
                  </a:cubicBezTo>
                  <a:cubicBezTo>
                    <a:pt x="253" y="128"/>
                    <a:pt x="177" y="0"/>
                    <a:pt x="11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0"/>
            <p:cNvSpPr/>
            <p:nvPr/>
          </p:nvSpPr>
          <p:spPr>
            <a:xfrm>
              <a:off x="5321700" y="3236150"/>
              <a:ext cx="7950" cy="15500"/>
            </a:xfrm>
            <a:custGeom>
              <a:rect b="b" l="l" r="r" t="t"/>
              <a:pathLst>
                <a:path extrusionOk="0" h="620" w="318">
                  <a:moveTo>
                    <a:pt x="84" y="0"/>
                  </a:moveTo>
                  <a:cubicBezTo>
                    <a:pt x="17" y="0"/>
                    <a:pt x="0" y="167"/>
                    <a:pt x="34" y="334"/>
                  </a:cubicBezTo>
                  <a:cubicBezTo>
                    <a:pt x="65" y="492"/>
                    <a:pt x="141" y="620"/>
                    <a:pt x="206" y="620"/>
                  </a:cubicBezTo>
                  <a:cubicBezTo>
                    <a:pt x="210" y="620"/>
                    <a:pt x="214" y="619"/>
                    <a:pt x="218" y="618"/>
                  </a:cubicBezTo>
                  <a:cubicBezTo>
                    <a:pt x="284" y="602"/>
                    <a:pt x="318" y="451"/>
                    <a:pt x="268" y="284"/>
                  </a:cubicBezTo>
                  <a:cubicBezTo>
                    <a:pt x="234" y="117"/>
                    <a:pt x="151" y="0"/>
                    <a:pt x="8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0"/>
            <p:cNvSpPr/>
            <p:nvPr/>
          </p:nvSpPr>
          <p:spPr>
            <a:xfrm>
              <a:off x="5336725" y="3248225"/>
              <a:ext cx="7975" cy="15550"/>
            </a:xfrm>
            <a:custGeom>
              <a:rect b="b" l="l" r="r" t="t"/>
              <a:pathLst>
                <a:path extrusionOk="0" h="622" w="319">
                  <a:moveTo>
                    <a:pt x="113" y="0"/>
                  </a:moveTo>
                  <a:cubicBezTo>
                    <a:pt x="109" y="0"/>
                    <a:pt x="105" y="1"/>
                    <a:pt x="101" y="2"/>
                  </a:cubicBezTo>
                  <a:cubicBezTo>
                    <a:pt x="34" y="19"/>
                    <a:pt x="1" y="169"/>
                    <a:pt x="51" y="336"/>
                  </a:cubicBezTo>
                  <a:cubicBezTo>
                    <a:pt x="82" y="494"/>
                    <a:pt x="159" y="621"/>
                    <a:pt x="223" y="621"/>
                  </a:cubicBezTo>
                  <a:cubicBezTo>
                    <a:pt x="227" y="621"/>
                    <a:pt x="231" y="621"/>
                    <a:pt x="235" y="620"/>
                  </a:cubicBezTo>
                  <a:cubicBezTo>
                    <a:pt x="302" y="603"/>
                    <a:pt x="318" y="453"/>
                    <a:pt x="285" y="286"/>
                  </a:cubicBezTo>
                  <a:cubicBezTo>
                    <a:pt x="253" y="128"/>
                    <a:pt x="177" y="0"/>
                    <a:pt x="11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5344675" y="3254900"/>
              <a:ext cx="7950" cy="15150"/>
            </a:xfrm>
            <a:custGeom>
              <a:rect b="b" l="l" r="r" t="t"/>
              <a:pathLst>
                <a:path extrusionOk="0" h="606" w="318">
                  <a:moveTo>
                    <a:pt x="97" y="1"/>
                  </a:moveTo>
                  <a:cubicBezTo>
                    <a:pt x="92" y="1"/>
                    <a:pt x="88" y="1"/>
                    <a:pt x="84" y="2"/>
                  </a:cubicBezTo>
                  <a:cubicBezTo>
                    <a:pt x="17" y="19"/>
                    <a:pt x="0" y="169"/>
                    <a:pt x="34" y="336"/>
                  </a:cubicBezTo>
                  <a:cubicBezTo>
                    <a:pt x="65" y="493"/>
                    <a:pt x="155" y="605"/>
                    <a:pt x="221" y="605"/>
                  </a:cubicBezTo>
                  <a:cubicBezTo>
                    <a:pt x="226" y="605"/>
                    <a:pt x="230" y="605"/>
                    <a:pt x="234" y="604"/>
                  </a:cubicBezTo>
                  <a:cubicBezTo>
                    <a:pt x="301" y="587"/>
                    <a:pt x="318" y="437"/>
                    <a:pt x="284" y="269"/>
                  </a:cubicBezTo>
                  <a:cubicBezTo>
                    <a:pt x="237" y="113"/>
                    <a:pt x="161" y="1"/>
                    <a:pt x="9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5352200" y="3260750"/>
              <a:ext cx="7950" cy="15550"/>
            </a:xfrm>
            <a:custGeom>
              <a:rect b="b" l="l" r="r" t="t"/>
              <a:pathLst>
                <a:path extrusionOk="0" h="622" w="318">
                  <a:moveTo>
                    <a:pt x="112" y="1"/>
                  </a:moveTo>
                  <a:cubicBezTo>
                    <a:pt x="108" y="1"/>
                    <a:pt x="104" y="1"/>
                    <a:pt x="100" y="2"/>
                  </a:cubicBezTo>
                  <a:cubicBezTo>
                    <a:pt x="33" y="19"/>
                    <a:pt x="0" y="169"/>
                    <a:pt x="50" y="336"/>
                  </a:cubicBezTo>
                  <a:cubicBezTo>
                    <a:pt x="82" y="494"/>
                    <a:pt x="158" y="622"/>
                    <a:pt x="222" y="622"/>
                  </a:cubicBezTo>
                  <a:cubicBezTo>
                    <a:pt x="226" y="622"/>
                    <a:pt x="230" y="621"/>
                    <a:pt x="234" y="620"/>
                  </a:cubicBezTo>
                  <a:cubicBezTo>
                    <a:pt x="301" y="604"/>
                    <a:pt x="318" y="453"/>
                    <a:pt x="284" y="286"/>
                  </a:cubicBezTo>
                  <a:cubicBezTo>
                    <a:pt x="253" y="129"/>
                    <a:pt x="176" y="1"/>
                    <a:pt x="11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0"/>
            <p:cNvSpPr/>
            <p:nvPr/>
          </p:nvSpPr>
          <p:spPr>
            <a:xfrm>
              <a:off x="5383100" y="3285025"/>
              <a:ext cx="6700" cy="13850"/>
            </a:xfrm>
            <a:custGeom>
              <a:rect b="b" l="l" r="r" t="t"/>
              <a:pathLst>
                <a:path extrusionOk="0" h="554" w="268">
                  <a:moveTo>
                    <a:pt x="67" y="0"/>
                  </a:moveTo>
                  <a:cubicBezTo>
                    <a:pt x="17" y="17"/>
                    <a:pt x="0" y="151"/>
                    <a:pt x="34" y="301"/>
                  </a:cubicBezTo>
                  <a:cubicBezTo>
                    <a:pt x="65" y="442"/>
                    <a:pt x="126" y="553"/>
                    <a:pt x="188" y="553"/>
                  </a:cubicBezTo>
                  <a:cubicBezTo>
                    <a:pt x="192" y="553"/>
                    <a:pt x="197" y="553"/>
                    <a:pt x="201" y="552"/>
                  </a:cubicBezTo>
                  <a:cubicBezTo>
                    <a:pt x="251" y="535"/>
                    <a:pt x="268" y="401"/>
                    <a:pt x="234" y="251"/>
                  </a:cubicBezTo>
                  <a:cubicBezTo>
                    <a:pt x="201" y="100"/>
                    <a:pt x="117" y="0"/>
                    <a:pt x="6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0"/>
            <p:cNvSpPr/>
            <p:nvPr/>
          </p:nvSpPr>
          <p:spPr>
            <a:xfrm>
              <a:off x="5368475" y="3273750"/>
              <a:ext cx="6725" cy="13850"/>
            </a:xfrm>
            <a:custGeom>
              <a:rect b="b" l="l" r="r" t="t"/>
              <a:pathLst>
                <a:path extrusionOk="0" h="554" w="269">
                  <a:moveTo>
                    <a:pt x="68" y="0"/>
                  </a:moveTo>
                  <a:cubicBezTo>
                    <a:pt x="17" y="17"/>
                    <a:pt x="1" y="150"/>
                    <a:pt x="34" y="301"/>
                  </a:cubicBezTo>
                  <a:cubicBezTo>
                    <a:pt x="65" y="442"/>
                    <a:pt x="126" y="553"/>
                    <a:pt x="188" y="553"/>
                  </a:cubicBezTo>
                  <a:cubicBezTo>
                    <a:pt x="193" y="553"/>
                    <a:pt x="197" y="552"/>
                    <a:pt x="201" y="551"/>
                  </a:cubicBezTo>
                  <a:cubicBezTo>
                    <a:pt x="251" y="535"/>
                    <a:pt x="268" y="401"/>
                    <a:pt x="235" y="251"/>
                  </a:cubicBezTo>
                  <a:cubicBezTo>
                    <a:pt x="201" y="100"/>
                    <a:pt x="118" y="0"/>
                    <a:pt x="68"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0"/>
            <p:cNvSpPr/>
            <p:nvPr/>
          </p:nvSpPr>
          <p:spPr>
            <a:xfrm>
              <a:off x="5389775" y="3290400"/>
              <a:ext cx="6725" cy="13900"/>
            </a:xfrm>
            <a:custGeom>
              <a:rect b="b" l="l" r="r" t="t"/>
              <a:pathLst>
                <a:path extrusionOk="0" h="556" w="269">
                  <a:moveTo>
                    <a:pt x="94" y="1"/>
                  </a:moveTo>
                  <a:cubicBezTo>
                    <a:pt x="91" y="1"/>
                    <a:pt x="88" y="1"/>
                    <a:pt x="84" y="2"/>
                  </a:cubicBezTo>
                  <a:cubicBezTo>
                    <a:pt x="18" y="19"/>
                    <a:pt x="1" y="153"/>
                    <a:pt x="34" y="303"/>
                  </a:cubicBezTo>
                  <a:cubicBezTo>
                    <a:pt x="81" y="444"/>
                    <a:pt x="143" y="555"/>
                    <a:pt x="192" y="555"/>
                  </a:cubicBezTo>
                  <a:cubicBezTo>
                    <a:pt x="195" y="555"/>
                    <a:pt x="198" y="555"/>
                    <a:pt x="201" y="554"/>
                  </a:cubicBezTo>
                  <a:cubicBezTo>
                    <a:pt x="251" y="537"/>
                    <a:pt x="268" y="403"/>
                    <a:pt x="235" y="253"/>
                  </a:cubicBezTo>
                  <a:cubicBezTo>
                    <a:pt x="203" y="112"/>
                    <a:pt x="143" y="1"/>
                    <a:pt x="94"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0"/>
            <p:cNvSpPr/>
            <p:nvPr/>
          </p:nvSpPr>
          <p:spPr>
            <a:xfrm>
              <a:off x="5402325" y="3300475"/>
              <a:ext cx="6275" cy="12600"/>
            </a:xfrm>
            <a:custGeom>
              <a:rect b="b" l="l" r="r" t="t"/>
              <a:pathLst>
                <a:path extrusionOk="0" h="504" w="251">
                  <a:moveTo>
                    <a:pt x="67" y="0"/>
                  </a:moveTo>
                  <a:cubicBezTo>
                    <a:pt x="17" y="17"/>
                    <a:pt x="0" y="134"/>
                    <a:pt x="34" y="284"/>
                  </a:cubicBezTo>
                  <a:cubicBezTo>
                    <a:pt x="64" y="408"/>
                    <a:pt x="124" y="503"/>
                    <a:pt x="173" y="503"/>
                  </a:cubicBezTo>
                  <a:cubicBezTo>
                    <a:pt x="176" y="503"/>
                    <a:pt x="180" y="503"/>
                    <a:pt x="184" y="502"/>
                  </a:cubicBezTo>
                  <a:cubicBezTo>
                    <a:pt x="234" y="502"/>
                    <a:pt x="251" y="368"/>
                    <a:pt x="217" y="234"/>
                  </a:cubicBezTo>
                  <a:cubicBezTo>
                    <a:pt x="184" y="101"/>
                    <a:pt x="117" y="0"/>
                    <a:pt x="6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0"/>
            <p:cNvSpPr/>
            <p:nvPr/>
          </p:nvSpPr>
          <p:spPr>
            <a:xfrm>
              <a:off x="5408575" y="3305475"/>
              <a:ext cx="6300" cy="12600"/>
            </a:xfrm>
            <a:custGeom>
              <a:rect b="b" l="l" r="r" t="t"/>
              <a:pathLst>
                <a:path extrusionOk="0" h="504" w="252">
                  <a:moveTo>
                    <a:pt x="68" y="1"/>
                  </a:moveTo>
                  <a:cubicBezTo>
                    <a:pt x="17" y="18"/>
                    <a:pt x="1" y="135"/>
                    <a:pt x="34" y="285"/>
                  </a:cubicBezTo>
                  <a:cubicBezTo>
                    <a:pt x="65" y="409"/>
                    <a:pt x="125" y="504"/>
                    <a:pt x="173" y="504"/>
                  </a:cubicBezTo>
                  <a:cubicBezTo>
                    <a:pt x="177" y="504"/>
                    <a:pt x="181" y="503"/>
                    <a:pt x="185" y="502"/>
                  </a:cubicBezTo>
                  <a:cubicBezTo>
                    <a:pt x="235" y="502"/>
                    <a:pt x="251" y="368"/>
                    <a:pt x="218" y="235"/>
                  </a:cubicBezTo>
                  <a:cubicBezTo>
                    <a:pt x="185" y="101"/>
                    <a:pt x="118" y="1"/>
                    <a:pt x="68"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0"/>
            <p:cNvSpPr/>
            <p:nvPr/>
          </p:nvSpPr>
          <p:spPr>
            <a:xfrm>
              <a:off x="5414850" y="3310875"/>
              <a:ext cx="6275" cy="12625"/>
            </a:xfrm>
            <a:custGeom>
              <a:rect b="b" l="l" r="r" t="t"/>
              <a:pathLst>
                <a:path extrusionOk="0" h="505" w="251">
                  <a:moveTo>
                    <a:pt x="78" y="0"/>
                  </a:moveTo>
                  <a:cubicBezTo>
                    <a:pt x="75" y="0"/>
                    <a:pt x="71" y="1"/>
                    <a:pt x="67" y="2"/>
                  </a:cubicBezTo>
                  <a:cubicBezTo>
                    <a:pt x="17" y="2"/>
                    <a:pt x="0" y="136"/>
                    <a:pt x="34" y="269"/>
                  </a:cubicBezTo>
                  <a:cubicBezTo>
                    <a:pt x="65" y="395"/>
                    <a:pt x="126" y="505"/>
                    <a:pt x="174" y="505"/>
                  </a:cubicBezTo>
                  <a:cubicBezTo>
                    <a:pt x="178" y="505"/>
                    <a:pt x="181" y="504"/>
                    <a:pt x="184" y="503"/>
                  </a:cubicBezTo>
                  <a:cubicBezTo>
                    <a:pt x="234" y="487"/>
                    <a:pt x="251" y="370"/>
                    <a:pt x="218" y="236"/>
                  </a:cubicBezTo>
                  <a:cubicBezTo>
                    <a:pt x="187" y="97"/>
                    <a:pt x="127" y="0"/>
                    <a:pt x="78"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5435725" y="3327575"/>
              <a:ext cx="6300" cy="12650"/>
            </a:xfrm>
            <a:custGeom>
              <a:rect b="b" l="l" r="r" t="t"/>
              <a:pathLst>
                <a:path extrusionOk="0" h="506" w="252">
                  <a:moveTo>
                    <a:pt x="79" y="1"/>
                  </a:moveTo>
                  <a:cubicBezTo>
                    <a:pt x="75" y="1"/>
                    <a:pt x="71" y="1"/>
                    <a:pt x="68" y="2"/>
                  </a:cubicBezTo>
                  <a:cubicBezTo>
                    <a:pt x="17" y="19"/>
                    <a:pt x="1" y="136"/>
                    <a:pt x="34" y="270"/>
                  </a:cubicBezTo>
                  <a:cubicBezTo>
                    <a:pt x="65" y="395"/>
                    <a:pt x="126" y="505"/>
                    <a:pt x="175" y="505"/>
                  </a:cubicBezTo>
                  <a:cubicBezTo>
                    <a:pt x="178" y="505"/>
                    <a:pt x="181" y="505"/>
                    <a:pt x="185" y="504"/>
                  </a:cubicBezTo>
                  <a:cubicBezTo>
                    <a:pt x="235" y="487"/>
                    <a:pt x="251" y="370"/>
                    <a:pt x="218" y="236"/>
                  </a:cubicBezTo>
                  <a:cubicBezTo>
                    <a:pt x="187" y="97"/>
                    <a:pt x="127" y="1"/>
                    <a:pt x="79"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0"/>
            <p:cNvSpPr/>
            <p:nvPr/>
          </p:nvSpPr>
          <p:spPr>
            <a:xfrm>
              <a:off x="5442000" y="3332600"/>
              <a:ext cx="5875" cy="12175"/>
            </a:xfrm>
            <a:custGeom>
              <a:rect b="b" l="l" r="r" t="t"/>
              <a:pathLst>
                <a:path extrusionOk="0" h="487" w="235">
                  <a:moveTo>
                    <a:pt x="78" y="0"/>
                  </a:moveTo>
                  <a:cubicBezTo>
                    <a:pt x="75" y="0"/>
                    <a:pt x="71" y="1"/>
                    <a:pt x="67" y="2"/>
                  </a:cubicBezTo>
                  <a:cubicBezTo>
                    <a:pt x="17" y="19"/>
                    <a:pt x="0" y="136"/>
                    <a:pt x="34" y="269"/>
                  </a:cubicBezTo>
                  <a:cubicBezTo>
                    <a:pt x="34" y="353"/>
                    <a:pt x="84" y="420"/>
                    <a:pt x="134" y="486"/>
                  </a:cubicBezTo>
                  <a:lnTo>
                    <a:pt x="201" y="486"/>
                  </a:lnTo>
                  <a:cubicBezTo>
                    <a:pt x="234" y="403"/>
                    <a:pt x="234" y="319"/>
                    <a:pt x="218" y="236"/>
                  </a:cubicBezTo>
                  <a:cubicBezTo>
                    <a:pt x="187" y="96"/>
                    <a:pt x="127" y="0"/>
                    <a:pt x="78"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0"/>
            <p:cNvSpPr/>
            <p:nvPr/>
          </p:nvSpPr>
          <p:spPr>
            <a:xfrm>
              <a:off x="5447850" y="3337225"/>
              <a:ext cx="5450" cy="7550"/>
            </a:xfrm>
            <a:custGeom>
              <a:rect b="b" l="l" r="r" t="t"/>
              <a:pathLst>
                <a:path extrusionOk="0" h="302" w="218">
                  <a:moveTo>
                    <a:pt x="67" y="1"/>
                  </a:moveTo>
                  <a:cubicBezTo>
                    <a:pt x="17" y="17"/>
                    <a:pt x="0" y="134"/>
                    <a:pt x="34" y="285"/>
                  </a:cubicBezTo>
                  <a:lnTo>
                    <a:pt x="34" y="301"/>
                  </a:lnTo>
                  <a:lnTo>
                    <a:pt x="218" y="301"/>
                  </a:lnTo>
                  <a:lnTo>
                    <a:pt x="218" y="251"/>
                  </a:lnTo>
                  <a:cubicBezTo>
                    <a:pt x="184" y="101"/>
                    <a:pt x="117" y="1"/>
                    <a:pt x="6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5063775" y="3405325"/>
              <a:ext cx="148500" cy="76975"/>
            </a:xfrm>
            <a:custGeom>
              <a:rect b="b" l="l" r="r" t="t"/>
              <a:pathLst>
                <a:path extrusionOk="0" h="3079" w="5940">
                  <a:moveTo>
                    <a:pt x="4286" y="0"/>
                  </a:moveTo>
                  <a:lnTo>
                    <a:pt x="4286" y="0"/>
                  </a:lnTo>
                  <a:cubicBezTo>
                    <a:pt x="4486" y="418"/>
                    <a:pt x="4553" y="886"/>
                    <a:pt x="4486" y="1354"/>
                  </a:cubicBezTo>
                  <a:cubicBezTo>
                    <a:pt x="4478" y="1457"/>
                    <a:pt x="4364" y="1496"/>
                    <a:pt x="4198" y="1496"/>
                  </a:cubicBezTo>
                  <a:cubicBezTo>
                    <a:pt x="3692" y="1496"/>
                    <a:pt x="2698" y="1136"/>
                    <a:pt x="2698" y="1136"/>
                  </a:cubicBezTo>
                  <a:cubicBezTo>
                    <a:pt x="2573" y="1412"/>
                    <a:pt x="2489" y="1491"/>
                    <a:pt x="2439" y="1491"/>
                  </a:cubicBezTo>
                  <a:cubicBezTo>
                    <a:pt x="2389" y="1491"/>
                    <a:pt x="2372" y="1412"/>
                    <a:pt x="2381" y="1370"/>
                  </a:cubicBezTo>
                  <a:cubicBezTo>
                    <a:pt x="2393" y="1311"/>
                    <a:pt x="2363" y="1252"/>
                    <a:pt x="2338" y="1252"/>
                  </a:cubicBezTo>
                  <a:cubicBezTo>
                    <a:pt x="2328" y="1252"/>
                    <a:pt x="2319" y="1262"/>
                    <a:pt x="2314" y="1287"/>
                  </a:cubicBezTo>
                  <a:cubicBezTo>
                    <a:pt x="2281" y="1370"/>
                    <a:pt x="2063" y="1755"/>
                    <a:pt x="1946" y="1805"/>
                  </a:cubicBezTo>
                  <a:cubicBezTo>
                    <a:pt x="1933" y="1809"/>
                    <a:pt x="1921" y="1811"/>
                    <a:pt x="1910" y="1811"/>
                  </a:cubicBezTo>
                  <a:cubicBezTo>
                    <a:pt x="1881" y="1811"/>
                    <a:pt x="1863" y="1796"/>
                    <a:pt x="1863" y="1771"/>
                  </a:cubicBezTo>
                  <a:cubicBezTo>
                    <a:pt x="1779" y="1838"/>
                    <a:pt x="1679" y="1905"/>
                    <a:pt x="1579" y="1955"/>
                  </a:cubicBezTo>
                  <a:cubicBezTo>
                    <a:pt x="1612" y="2055"/>
                    <a:pt x="1529" y="2156"/>
                    <a:pt x="1428" y="2172"/>
                  </a:cubicBezTo>
                  <a:cubicBezTo>
                    <a:pt x="1364" y="2177"/>
                    <a:pt x="1253" y="2200"/>
                    <a:pt x="1120" y="2200"/>
                  </a:cubicBezTo>
                  <a:cubicBezTo>
                    <a:pt x="803" y="2200"/>
                    <a:pt x="369" y="2072"/>
                    <a:pt x="192" y="1270"/>
                  </a:cubicBezTo>
                  <a:cubicBezTo>
                    <a:pt x="204" y="1246"/>
                    <a:pt x="234" y="1230"/>
                    <a:pt x="263" y="1230"/>
                  </a:cubicBezTo>
                  <a:cubicBezTo>
                    <a:pt x="273" y="1230"/>
                    <a:pt x="283" y="1232"/>
                    <a:pt x="292" y="1237"/>
                  </a:cubicBezTo>
                  <a:cubicBezTo>
                    <a:pt x="275" y="1136"/>
                    <a:pt x="275" y="1019"/>
                    <a:pt x="275" y="919"/>
                  </a:cubicBezTo>
                  <a:cubicBezTo>
                    <a:pt x="275" y="685"/>
                    <a:pt x="342" y="451"/>
                    <a:pt x="459" y="251"/>
                  </a:cubicBezTo>
                  <a:cubicBezTo>
                    <a:pt x="443" y="184"/>
                    <a:pt x="443" y="100"/>
                    <a:pt x="459" y="34"/>
                  </a:cubicBezTo>
                  <a:lnTo>
                    <a:pt x="459" y="34"/>
                  </a:lnTo>
                  <a:cubicBezTo>
                    <a:pt x="292" y="234"/>
                    <a:pt x="192" y="501"/>
                    <a:pt x="159" y="752"/>
                  </a:cubicBezTo>
                  <a:lnTo>
                    <a:pt x="159" y="1036"/>
                  </a:lnTo>
                  <a:cubicBezTo>
                    <a:pt x="159" y="1120"/>
                    <a:pt x="175" y="1203"/>
                    <a:pt x="192" y="1287"/>
                  </a:cubicBezTo>
                  <a:cubicBezTo>
                    <a:pt x="192" y="1287"/>
                    <a:pt x="125" y="1738"/>
                    <a:pt x="777" y="2239"/>
                  </a:cubicBezTo>
                  <a:cubicBezTo>
                    <a:pt x="535" y="2176"/>
                    <a:pt x="274" y="2120"/>
                    <a:pt x="130" y="2120"/>
                  </a:cubicBezTo>
                  <a:cubicBezTo>
                    <a:pt x="44" y="2120"/>
                    <a:pt x="0" y="2139"/>
                    <a:pt x="25" y="2189"/>
                  </a:cubicBezTo>
                  <a:cubicBezTo>
                    <a:pt x="58" y="2273"/>
                    <a:pt x="125" y="2323"/>
                    <a:pt x="192" y="2373"/>
                  </a:cubicBezTo>
                  <a:cubicBezTo>
                    <a:pt x="471" y="2606"/>
                    <a:pt x="1039" y="2896"/>
                    <a:pt x="1172" y="2896"/>
                  </a:cubicBezTo>
                  <a:cubicBezTo>
                    <a:pt x="1182" y="2896"/>
                    <a:pt x="1190" y="2894"/>
                    <a:pt x="1194" y="2891"/>
                  </a:cubicBezTo>
                  <a:cubicBezTo>
                    <a:pt x="1278" y="2841"/>
                    <a:pt x="1278" y="2674"/>
                    <a:pt x="1278" y="2557"/>
                  </a:cubicBezTo>
                  <a:cubicBezTo>
                    <a:pt x="1445" y="2640"/>
                    <a:pt x="1612" y="2707"/>
                    <a:pt x="1796" y="2774"/>
                  </a:cubicBezTo>
                  <a:cubicBezTo>
                    <a:pt x="2370" y="3002"/>
                    <a:pt x="2810" y="3078"/>
                    <a:pt x="3141" y="3078"/>
                  </a:cubicBezTo>
                  <a:cubicBezTo>
                    <a:pt x="3805" y="3078"/>
                    <a:pt x="4035" y="2774"/>
                    <a:pt x="4035" y="2774"/>
                  </a:cubicBezTo>
                  <a:cubicBezTo>
                    <a:pt x="4125" y="2789"/>
                    <a:pt x="4206" y="2796"/>
                    <a:pt x="4280" y="2796"/>
                  </a:cubicBezTo>
                  <a:cubicBezTo>
                    <a:pt x="4853" y="2796"/>
                    <a:pt x="4971" y="2390"/>
                    <a:pt x="4971" y="2390"/>
                  </a:cubicBezTo>
                  <a:cubicBezTo>
                    <a:pt x="4971" y="2390"/>
                    <a:pt x="5555" y="2727"/>
                    <a:pt x="5808" y="2727"/>
                  </a:cubicBezTo>
                  <a:cubicBezTo>
                    <a:pt x="5842" y="2727"/>
                    <a:pt x="5870" y="2721"/>
                    <a:pt x="5890" y="2707"/>
                  </a:cubicBezTo>
                  <a:cubicBezTo>
                    <a:pt x="5940" y="2674"/>
                    <a:pt x="5873" y="2022"/>
                    <a:pt x="5856" y="1755"/>
                  </a:cubicBezTo>
                  <a:cubicBezTo>
                    <a:pt x="5856" y="1671"/>
                    <a:pt x="5839" y="1621"/>
                    <a:pt x="5839" y="1621"/>
                  </a:cubicBezTo>
                  <a:lnTo>
                    <a:pt x="4402" y="84"/>
                  </a:lnTo>
                  <a:cubicBezTo>
                    <a:pt x="4402" y="84"/>
                    <a:pt x="4352" y="67"/>
                    <a:pt x="4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0"/>
            <p:cNvSpPr/>
            <p:nvPr/>
          </p:nvSpPr>
          <p:spPr>
            <a:xfrm>
              <a:off x="5074825" y="3383175"/>
              <a:ext cx="147050" cy="67450"/>
            </a:xfrm>
            <a:custGeom>
              <a:rect b="b" l="l" r="r" t="t"/>
              <a:pathLst>
                <a:path extrusionOk="0" h="2698" w="5882">
                  <a:moveTo>
                    <a:pt x="5815" y="1"/>
                  </a:moveTo>
                  <a:cubicBezTo>
                    <a:pt x="5815" y="1"/>
                    <a:pt x="4896" y="218"/>
                    <a:pt x="3259" y="652"/>
                  </a:cubicBezTo>
                  <a:cubicBezTo>
                    <a:pt x="2630" y="448"/>
                    <a:pt x="1976" y="345"/>
                    <a:pt x="1330" y="345"/>
                  </a:cubicBezTo>
                  <a:cubicBezTo>
                    <a:pt x="1237" y="345"/>
                    <a:pt x="1145" y="347"/>
                    <a:pt x="1053" y="352"/>
                  </a:cubicBezTo>
                  <a:cubicBezTo>
                    <a:pt x="635" y="385"/>
                    <a:pt x="251" y="602"/>
                    <a:pt x="1" y="936"/>
                  </a:cubicBezTo>
                  <a:cubicBezTo>
                    <a:pt x="1" y="1003"/>
                    <a:pt x="1" y="1070"/>
                    <a:pt x="17" y="1154"/>
                  </a:cubicBezTo>
                  <a:cubicBezTo>
                    <a:pt x="218" y="803"/>
                    <a:pt x="569" y="585"/>
                    <a:pt x="970" y="569"/>
                  </a:cubicBezTo>
                  <a:cubicBezTo>
                    <a:pt x="1538" y="569"/>
                    <a:pt x="1905" y="1137"/>
                    <a:pt x="1822" y="1805"/>
                  </a:cubicBezTo>
                  <a:cubicBezTo>
                    <a:pt x="1788" y="2123"/>
                    <a:pt x="1638" y="2423"/>
                    <a:pt x="1404" y="2657"/>
                  </a:cubicBezTo>
                  <a:cubicBezTo>
                    <a:pt x="1416" y="2682"/>
                    <a:pt x="1429" y="2697"/>
                    <a:pt x="1460" y="2697"/>
                  </a:cubicBezTo>
                  <a:cubicBezTo>
                    <a:pt x="1472" y="2697"/>
                    <a:pt x="1486" y="2695"/>
                    <a:pt x="1504" y="2691"/>
                  </a:cubicBezTo>
                  <a:cubicBezTo>
                    <a:pt x="1621" y="2641"/>
                    <a:pt x="1839" y="2256"/>
                    <a:pt x="1855" y="2173"/>
                  </a:cubicBezTo>
                  <a:cubicBezTo>
                    <a:pt x="1865" y="2149"/>
                    <a:pt x="1877" y="2139"/>
                    <a:pt x="1889" y="2139"/>
                  </a:cubicBezTo>
                  <a:cubicBezTo>
                    <a:pt x="1919" y="2139"/>
                    <a:pt x="1946" y="2202"/>
                    <a:pt x="1922" y="2273"/>
                  </a:cubicBezTo>
                  <a:cubicBezTo>
                    <a:pt x="1914" y="2314"/>
                    <a:pt x="1934" y="2388"/>
                    <a:pt x="1987" y="2388"/>
                  </a:cubicBezTo>
                  <a:cubicBezTo>
                    <a:pt x="2041" y="2388"/>
                    <a:pt x="2129" y="2310"/>
                    <a:pt x="2256" y="2039"/>
                  </a:cubicBezTo>
                  <a:cubicBezTo>
                    <a:pt x="2256" y="2039"/>
                    <a:pt x="3227" y="2385"/>
                    <a:pt x="3738" y="2385"/>
                  </a:cubicBezTo>
                  <a:cubicBezTo>
                    <a:pt x="3911" y="2385"/>
                    <a:pt x="4031" y="2345"/>
                    <a:pt x="4044" y="2240"/>
                  </a:cubicBezTo>
                  <a:cubicBezTo>
                    <a:pt x="4111" y="1788"/>
                    <a:pt x="4044" y="1321"/>
                    <a:pt x="3844" y="903"/>
                  </a:cubicBezTo>
                  <a:lnTo>
                    <a:pt x="3743" y="853"/>
                  </a:lnTo>
                  <a:lnTo>
                    <a:pt x="5882" y="268"/>
                  </a:lnTo>
                  <a:cubicBezTo>
                    <a:pt x="5815" y="201"/>
                    <a:pt x="5782" y="101"/>
                    <a:pt x="58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0"/>
            <p:cNvSpPr/>
            <p:nvPr/>
          </p:nvSpPr>
          <p:spPr>
            <a:xfrm>
              <a:off x="5068550" y="3436225"/>
              <a:ext cx="35125" cy="24100"/>
            </a:xfrm>
            <a:custGeom>
              <a:rect b="b" l="l" r="r" t="t"/>
              <a:pathLst>
                <a:path extrusionOk="0" h="964" w="1405">
                  <a:moveTo>
                    <a:pt x="101" y="1"/>
                  </a:moveTo>
                  <a:cubicBezTo>
                    <a:pt x="68" y="1"/>
                    <a:pt x="18" y="1"/>
                    <a:pt x="1" y="34"/>
                  </a:cubicBezTo>
                  <a:cubicBezTo>
                    <a:pt x="178" y="836"/>
                    <a:pt x="604" y="964"/>
                    <a:pt x="916" y="964"/>
                  </a:cubicBezTo>
                  <a:cubicBezTo>
                    <a:pt x="1046" y="964"/>
                    <a:pt x="1157" y="941"/>
                    <a:pt x="1221" y="936"/>
                  </a:cubicBezTo>
                  <a:cubicBezTo>
                    <a:pt x="1338" y="936"/>
                    <a:pt x="1404" y="836"/>
                    <a:pt x="1388" y="719"/>
                  </a:cubicBezTo>
                  <a:lnTo>
                    <a:pt x="1388" y="719"/>
                  </a:lnTo>
                  <a:cubicBezTo>
                    <a:pt x="1254" y="803"/>
                    <a:pt x="1104" y="836"/>
                    <a:pt x="953" y="836"/>
                  </a:cubicBezTo>
                  <a:cubicBezTo>
                    <a:pt x="485" y="836"/>
                    <a:pt x="185" y="502"/>
                    <a:pt x="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0"/>
            <p:cNvSpPr/>
            <p:nvPr/>
          </p:nvSpPr>
          <p:spPr>
            <a:xfrm>
              <a:off x="5070225" y="3397375"/>
              <a:ext cx="52250" cy="59775"/>
            </a:xfrm>
            <a:custGeom>
              <a:rect b="b" l="l" r="r" t="t"/>
              <a:pathLst>
                <a:path extrusionOk="0" h="2391" w="2090">
                  <a:moveTo>
                    <a:pt x="1237" y="953"/>
                  </a:moveTo>
                  <a:cubicBezTo>
                    <a:pt x="1404" y="953"/>
                    <a:pt x="1454" y="1104"/>
                    <a:pt x="1454" y="1287"/>
                  </a:cubicBezTo>
                  <a:cubicBezTo>
                    <a:pt x="1439" y="1429"/>
                    <a:pt x="1319" y="1556"/>
                    <a:pt x="1165" y="1556"/>
                  </a:cubicBezTo>
                  <a:cubicBezTo>
                    <a:pt x="1156" y="1556"/>
                    <a:pt x="1146" y="1556"/>
                    <a:pt x="1137" y="1555"/>
                  </a:cubicBezTo>
                  <a:cubicBezTo>
                    <a:pt x="987" y="1555"/>
                    <a:pt x="870" y="1388"/>
                    <a:pt x="870" y="1204"/>
                  </a:cubicBezTo>
                  <a:cubicBezTo>
                    <a:pt x="870" y="1037"/>
                    <a:pt x="1087" y="953"/>
                    <a:pt x="1237" y="953"/>
                  </a:cubicBezTo>
                  <a:close/>
                  <a:moveTo>
                    <a:pt x="1154" y="1"/>
                  </a:moveTo>
                  <a:cubicBezTo>
                    <a:pt x="753" y="17"/>
                    <a:pt x="402" y="235"/>
                    <a:pt x="201" y="586"/>
                  </a:cubicBezTo>
                  <a:cubicBezTo>
                    <a:pt x="84" y="769"/>
                    <a:pt x="17" y="1003"/>
                    <a:pt x="1" y="1237"/>
                  </a:cubicBezTo>
                  <a:cubicBezTo>
                    <a:pt x="1" y="1337"/>
                    <a:pt x="17" y="1454"/>
                    <a:pt x="34" y="1555"/>
                  </a:cubicBezTo>
                  <a:cubicBezTo>
                    <a:pt x="118" y="2056"/>
                    <a:pt x="402" y="2390"/>
                    <a:pt x="870" y="2390"/>
                  </a:cubicBezTo>
                  <a:cubicBezTo>
                    <a:pt x="1020" y="2390"/>
                    <a:pt x="1187" y="2357"/>
                    <a:pt x="1321" y="2290"/>
                  </a:cubicBezTo>
                  <a:cubicBezTo>
                    <a:pt x="1421" y="2240"/>
                    <a:pt x="1505" y="2173"/>
                    <a:pt x="1588" y="2089"/>
                  </a:cubicBezTo>
                  <a:cubicBezTo>
                    <a:pt x="1822" y="1855"/>
                    <a:pt x="1972" y="1555"/>
                    <a:pt x="2006" y="1237"/>
                  </a:cubicBezTo>
                  <a:cubicBezTo>
                    <a:pt x="2089" y="569"/>
                    <a:pt x="1722" y="1"/>
                    <a:pt x="115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0"/>
            <p:cNvSpPr/>
            <p:nvPr/>
          </p:nvSpPr>
          <p:spPr>
            <a:xfrm>
              <a:off x="5518450" y="3340950"/>
              <a:ext cx="78875" cy="71100"/>
            </a:xfrm>
            <a:custGeom>
              <a:rect b="b" l="l" r="r" t="t"/>
              <a:pathLst>
                <a:path extrusionOk="0" h="2844" w="3155">
                  <a:moveTo>
                    <a:pt x="1406" y="1102"/>
                  </a:moveTo>
                  <a:cubicBezTo>
                    <a:pt x="1580" y="1102"/>
                    <a:pt x="1754" y="1237"/>
                    <a:pt x="1754" y="1439"/>
                  </a:cubicBezTo>
                  <a:cubicBezTo>
                    <a:pt x="1754" y="1623"/>
                    <a:pt x="1621" y="1773"/>
                    <a:pt x="1437" y="1790"/>
                  </a:cubicBezTo>
                  <a:cubicBezTo>
                    <a:pt x="1430" y="1790"/>
                    <a:pt x="1423" y="1790"/>
                    <a:pt x="1416" y="1790"/>
                  </a:cubicBezTo>
                  <a:cubicBezTo>
                    <a:pt x="1112" y="1790"/>
                    <a:pt x="957" y="1434"/>
                    <a:pt x="1170" y="1205"/>
                  </a:cubicBezTo>
                  <a:cubicBezTo>
                    <a:pt x="1235" y="1134"/>
                    <a:pt x="1320" y="1102"/>
                    <a:pt x="1406" y="1102"/>
                  </a:cubicBezTo>
                  <a:close/>
                  <a:moveTo>
                    <a:pt x="1775" y="1"/>
                  </a:moveTo>
                  <a:cubicBezTo>
                    <a:pt x="1757" y="1"/>
                    <a:pt x="1739" y="1"/>
                    <a:pt x="1721" y="2"/>
                  </a:cubicBezTo>
                  <a:cubicBezTo>
                    <a:pt x="1170" y="19"/>
                    <a:pt x="635" y="269"/>
                    <a:pt x="284" y="704"/>
                  </a:cubicBezTo>
                  <a:cubicBezTo>
                    <a:pt x="100" y="921"/>
                    <a:pt x="0" y="1188"/>
                    <a:pt x="0" y="1472"/>
                  </a:cubicBezTo>
                  <a:cubicBezTo>
                    <a:pt x="0" y="2258"/>
                    <a:pt x="451" y="2843"/>
                    <a:pt x="1320" y="2843"/>
                  </a:cubicBezTo>
                  <a:cubicBezTo>
                    <a:pt x="1336" y="2843"/>
                    <a:pt x="1352" y="2843"/>
                    <a:pt x="1368" y="2843"/>
                  </a:cubicBezTo>
                  <a:cubicBezTo>
                    <a:pt x="1918" y="2843"/>
                    <a:pt x="2432" y="2562"/>
                    <a:pt x="2757" y="2107"/>
                  </a:cubicBezTo>
                  <a:cubicBezTo>
                    <a:pt x="2891" y="1924"/>
                    <a:pt x="2974" y="1706"/>
                    <a:pt x="3008" y="1472"/>
                  </a:cubicBezTo>
                  <a:cubicBezTo>
                    <a:pt x="3155" y="705"/>
                    <a:pt x="2551" y="1"/>
                    <a:pt x="1775"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0"/>
            <p:cNvSpPr/>
            <p:nvPr/>
          </p:nvSpPr>
          <p:spPr>
            <a:xfrm>
              <a:off x="5091950" y="3421200"/>
              <a:ext cx="14650" cy="15100"/>
            </a:xfrm>
            <a:custGeom>
              <a:rect b="b" l="l" r="r" t="t"/>
              <a:pathLst>
                <a:path extrusionOk="0" h="604" w="586">
                  <a:moveTo>
                    <a:pt x="368" y="0"/>
                  </a:moveTo>
                  <a:cubicBezTo>
                    <a:pt x="218" y="0"/>
                    <a:pt x="1" y="84"/>
                    <a:pt x="1" y="251"/>
                  </a:cubicBezTo>
                  <a:cubicBezTo>
                    <a:pt x="1" y="435"/>
                    <a:pt x="118" y="602"/>
                    <a:pt x="268" y="602"/>
                  </a:cubicBezTo>
                  <a:cubicBezTo>
                    <a:pt x="277" y="603"/>
                    <a:pt x="287" y="603"/>
                    <a:pt x="296" y="603"/>
                  </a:cubicBezTo>
                  <a:cubicBezTo>
                    <a:pt x="450" y="603"/>
                    <a:pt x="570" y="476"/>
                    <a:pt x="585" y="334"/>
                  </a:cubicBezTo>
                  <a:cubicBezTo>
                    <a:pt x="585" y="151"/>
                    <a:pt x="535" y="0"/>
                    <a:pt x="36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0"/>
            <p:cNvSpPr/>
            <p:nvPr/>
          </p:nvSpPr>
          <p:spPr>
            <a:xfrm>
              <a:off x="5249425" y="3441650"/>
              <a:ext cx="33875" cy="26425"/>
            </a:xfrm>
            <a:custGeom>
              <a:rect b="b" l="l" r="r" t="t"/>
              <a:pathLst>
                <a:path extrusionOk="0" h="1057" w="1355">
                  <a:moveTo>
                    <a:pt x="1" y="1"/>
                  </a:moveTo>
                  <a:cubicBezTo>
                    <a:pt x="1" y="1"/>
                    <a:pt x="118" y="118"/>
                    <a:pt x="268" y="268"/>
                  </a:cubicBezTo>
                  <a:cubicBezTo>
                    <a:pt x="603" y="571"/>
                    <a:pt x="1136" y="1057"/>
                    <a:pt x="1242" y="1057"/>
                  </a:cubicBezTo>
                  <a:cubicBezTo>
                    <a:pt x="1247" y="1057"/>
                    <a:pt x="1251" y="1056"/>
                    <a:pt x="1254" y="1054"/>
                  </a:cubicBezTo>
                  <a:cubicBezTo>
                    <a:pt x="1321" y="1020"/>
                    <a:pt x="1354" y="552"/>
                    <a:pt x="1354" y="285"/>
                  </a:cubicBezTo>
                  <a:lnTo>
                    <a:pt x="1354" y="101"/>
                  </a:lnTo>
                  <a:cubicBezTo>
                    <a:pt x="836" y="68"/>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0"/>
            <p:cNvSpPr/>
            <p:nvPr/>
          </p:nvSpPr>
          <p:spPr>
            <a:xfrm>
              <a:off x="5542375" y="3368550"/>
              <a:ext cx="19950" cy="17100"/>
            </a:xfrm>
            <a:custGeom>
              <a:rect b="b" l="l" r="r" t="t"/>
              <a:pathLst>
                <a:path extrusionOk="0" h="684" w="798">
                  <a:moveTo>
                    <a:pt x="459" y="0"/>
                  </a:moveTo>
                  <a:cubicBezTo>
                    <a:pt x="155" y="0"/>
                    <a:pt x="0" y="357"/>
                    <a:pt x="213" y="569"/>
                  </a:cubicBezTo>
                  <a:cubicBezTo>
                    <a:pt x="281" y="648"/>
                    <a:pt x="370" y="683"/>
                    <a:pt x="458" y="683"/>
                  </a:cubicBezTo>
                  <a:cubicBezTo>
                    <a:pt x="630" y="683"/>
                    <a:pt x="797" y="550"/>
                    <a:pt x="797" y="352"/>
                  </a:cubicBezTo>
                  <a:cubicBezTo>
                    <a:pt x="797" y="168"/>
                    <a:pt x="664" y="18"/>
                    <a:pt x="480" y="1"/>
                  </a:cubicBezTo>
                  <a:cubicBezTo>
                    <a:pt x="473" y="1"/>
                    <a:pt x="466" y="0"/>
                    <a:pt x="4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81"/>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RESOURCES</a:t>
            </a:r>
            <a:endParaRPr/>
          </a:p>
        </p:txBody>
      </p:sp>
      <p:sp>
        <p:nvSpPr>
          <p:cNvPr id="1798" name="Google Shape;1798;p81"/>
          <p:cNvSpPr txBox="1"/>
          <p:nvPr>
            <p:ph idx="4294967295" type="body"/>
          </p:nvPr>
        </p:nvSpPr>
        <p:spPr>
          <a:xfrm>
            <a:off x="582325" y="919975"/>
            <a:ext cx="7813200" cy="37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Did you like the resources on this template? Get them for free at our other websites:</a:t>
            </a:r>
            <a:endParaRPr/>
          </a:p>
          <a:p>
            <a:pPr indent="0" lvl="0" marL="0" rtl="0" algn="l">
              <a:spcBef>
                <a:spcPts val="1000"/>
              </a:spcBef>
              <a:spcAft>
                <a:spcPts val="0"/>
              </a:spcAft>
              <a:buNone/>
            </a:pPr>
            <a:r>
              <a:rPr lang="en" sz="2500">
                <a:latin typeface="Lato Black"/>
                <a:ea typeface="Lato Black"/>
                <a:cs typeface="Lato Black"/>
                <a:sym typeface="Lato Black"/>
              </a:rPr>
              <a:t>VECTORS</a:t>
            </a:r>
            <a:endParaRPr sz="2500">
              <a:latin typeface="Lato Black"/>
              <a:ea typeface="Lato Black"/>
              <a:cs typeface="Lato Black"/>
              <a:sym typeface="Lato Black"/>
            </a:endParaRPr>
          </a:p>
          <a:p>
            <a:pPr indent="-317500" lvl="0" marL="457200" rtl="0" algn="l">
              <a:lnSpc>
                <a:spcPct val="100000"/>
              </a:lnSpc>
              <a:spcBef>
                <a:spcPts val="0"/>
              </a:spcBef>
              <a:spcAft>
                <a:spcPts val="0"/>
              </a:spcAft>
              <a:buSzPts val="1400"/>
              <a:buChar char="●"/>
            </a:pPr>
            <a:r>
              <a:rPr lang="en">
                <a:uFill>
                  <a:noFill/>
                </a:uFill>
                <a:hlinkClick r:id="rId3"/>
              </a:rPr>
              <a:t>Sky wallpaper for video conferencing</a:t>
            </a:r>
            <a:endParaRPr/>
          </a:p>
          <a:p>
            <a:pPr indent="-317500" lvl="0" marL="457200" rtl="0" algn="l">
              <a:lnSpc>
                <a:spcPct val="100000"/>
              </a:lnSpc>
              <a:spcBef>
                <a:spcPts val="0"/>
              </a:spcBef>
              <a:spcAft>
                <a:spcPts val="0"/>
              </a:spcAft>
              <a:buSzPts val="1400"/>
              <a:buChar char="●"/>
            </a:pPr>
            <a:r>
              <a:rPr lang="en">
                <a:uFill>
                  <a:noFill/>
                </a:uFill>
                <a:hlinkClick r:id="rId4"/>
              </a:rPr>
              <a:t>Retro travel poster flat design</a:t>
            </a:r>
            <a:endParaRPr/>
          </a:p>
          <a:p>
            <a:pPr indent="-317500" lvl="0" marL="457200" rtl="0" algn="l">
              <a:lnSpc>
                <a:spcPct val="100000"/>
              </a:lnSpc>
              <a:spcBef>
                <a:spcPts val="0"/>
              </a:spcBef>
              <a:spcAft>
                <a:spcPts val="0"/>
              </a:spcAft>
              <a:buSzPts val="1400"/>
              <a:buChar char="●"/>
            </a:pPr>
            <a:r>
              <a:rPr lang="en">
                <a:uFill>
                  <a:noFill/>
                </a:uFill>
                <a:hlinkClick r:id="rId5"/>
              </a:rPr>
              <a:t>Closed airport and rescheduling the vacation</a:t>
            </a:r>
            <a:endParaRPr/>
          </a:p>
          <a:p>
            <a:pPr indent="-317500" lvl="0" marL="457200" rtl="0" algn="l">
              <a:lnSpc>
                <a:spcPct val="100000"/>
              </a:lnSpc>
              <a:spcBef>
                <a:spcPts val="0"/>
              </a:spcBef>
              <a:spcAft>
                <a:spcPts val="0"/>
              </a:spcAft>
              <a:buSzPts val="1400"/>
              <a:buChar char="●"/>
            </a:pPr>
            <a:r>
              <a:rPr lang="en">
                <a:uFill>
                  <a:noFill/>
                </a:uFill>
                <a:hlinkClick r:id="rId6"/>
              </a:rPr>
              <a:t>Travel landing page isometric style</a:t>
            </a:r>
            <a:endParaRPr/>
          </a:p>
          <a:p>
            <a:pPr indent="-317500" lvl="0" marL="457200" rtl="0" algn="l">
              <a:lnSpc>
                <a:spcPct val="100000"/>
              </a:lnSpc>
              <a:spcBef>
                <a:spcPts val="0"/>
              </a:spcBef>
              <a:spcAft>
                <a:spcPts val="0"/>
              </a:spcAft>
              <a:buSzPts val="1400"/>
              <a:buChar char="●"/>
            </a:pPr>
            <a:r>
              <a:rPr lang="en">
                <a:uFill>
                  <a:noFill/>
                </a:uFill>
                <a:hlinkClick r:id="rId7"/>
              </a:rPr>
              <a:t>Sky - background for video conferencing</a:t>
            </a:r>
            <a:endParaRPr/>
          </a:p>
          <a:p>
            <a:pPr indent="-317500" lvl="0" marL="457200" rtl="0" algn="l">
              <a:lnSpc>
                <a:spcPct val="100000"/>
              </a:lnSpc>
              <a:spcBef>
                <a:spcPts val="0"/>
              </a:spcBef>
              <a:spcAft>
                <a:spcPts val="0"/>
              </a:spcAft>
              <a:buSzPts val="1400"/>
              <a:buChar char="●"/>
            </a:pPr>
            <a:r>
              <a:rPr lang="en">
                <a:uFill>
                  <a:noFill/>
                </a:uFill>
                <a:hlinkClick r:id="rId8"/>
              </a:rPr>
              <a:t>Flat vintage promotional travel poster</a:t>
            </a:r>
            <a:endParaRPr/>
          </a:p>
          <a:p>
            <a:pPr indent="-317500" lvl="0" marL="457200" rtl="0" algn="l">
              <a:lnSpc>
                <a:spcPct val="100000"/>
              </a:lnSpc>
              <a:spcBef>
                <a:spcPts val="0"/>
              </a:spcBef>
              <a:spcAft>
                <a:spcPts val="0"/>
              </a:spcAft>
              <a:buSzPts val="1400"/>
              <a:buChar char="●"/>
            </a:pPr>
            <a:r>
              <a:rPr lang="en">
                <a:uFill>
                  <a:noFill/>
                </a:uFill>
                <a:hlinkClick r:id="rId9"/>
              </a:rPr>
              <a:t>Travel banners with plane and train</a:t>
            </a:r>
            <a:endParaRPr/>
          </a:p>
          <a:p>
            <a:pPr indent="-317500" lvl="0" marL="457200" rtl="0" algn="l">
              <a:lnSpc>
                <a:spcPct val="100000"/>
              </a:lnSpc>
              <a:spcBef>
                <a:spcPts val="0"/>
              </a:spcBef>
              <a:spcAft>
                <a:spcPts val="0"/>
              </a:spcAft>
              <a:buSzPts val="1400"/>
              <a:buChar char="●"/>
            </a:pPr>
            <a:r>
              <a:rPr lang="en">
                <a:uFill>
                  <a:noFill/>
                </a:uFill>
                <a:hlinkClick r:id="rId10"/>
              </a:rPr>
              <a:t>Travelling poster window of a plane</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 sz="2500">
                <a:latin typeface="Lato Black"/>
                <a:ea typeface="Lato Black"/>
                <a:cs typeface="Lato Black"/>
                <a:sym typeface="Lato Black"/>
              </a:rPr>
              <a:t>PHOTOS</a:t>
            </a:r>
            <a:endParaRPr sz="2500">
              <a:latin typeface="Lato Black"/>
              <a:ea typeface="Lato Black"/>
              <a:cs typeface="Lato Black"/>
              <a:sym typeface="Lato Black"/>
            </a:endParaRPr>
          </a:p>
          <a:p>
            <a:pPr indent="-317500" lvl="0" marL="457200" rtl="0" algn="l">
              <a:lnSpc>
                <a:spcPct val="100000"/>
              </a:lnSpc>
              <a:spcBef>
                <a:spcPts val="0"/>
              </a:spcBef>
              <a:spcAft>
                <a:spcPts val="0"/>
              </a:spcAft>
              <a:buSzPts val="1400"/>
              <a:buChar char="●"/>
            </a:pPr>
            <a:r>
              <a:rPr lang="en">
                <a:uFill>
                  <a:noFill/>
                </a:uFill>
                <a:hlinkClick r:id="rId11"/>
              </a:rPr>
              <a:t>Close up hand holding small plane</a:t>
            </a:r>
            <a:endParaRPr/>
          </a:p>
          <a:p>
            <a:pPr indent="-317500" lvl="0" marL="457200" rtl="0" algn="l">
              <a:lnSpc>
                <a:spcPct val="100000"/>
              </a:lnSpc>
              <a:spcBef>
                <a:spcPts val="0"/>
              </a:spcBef>
              <a:spcAft>
                <a:spcPts val="0"/>
              </a:spcAft>
              <a:buSzPts val="1400"/>
              <a:buChar char="●"/>
            </a:pPr>
            <a:r>
              <a:rPr lang="en">
                <a:uFill>
                  <a:noFill/>
                </a:uFill>
                <a:hlinkClick r:id="rId12"/>
              </a:rPr>
              <a:t>Hand holding small plane close up</a:t>
            </a:r>
            <a:endParaRPr sz="2500">
              <a:latin typeface="Lato Black"/>
              <a:ea typeface="Lato Black"/>
              <a:cs typeface="Lato Black"/>
              <a:sym typeface="Lato Black"/>
            </a:endParaRPr>
          </a:p>
          <a:p>
            <a:pPr indent="0" lvl="0" marL="457200" rtl="0" algn="l">
              <a:lnSpc>
                <a:spcPct val="100000"/>
              </a:lnSpc>
              <a:spcBef>
                <a:spcPts val="0"/>
              </a:spcBef>
              <a:spcAft>
                <a:spcPts val="0"/>
              </a:spcAft>
              <a:buNone/>
            </a:pPr>
            <a:r>
              <a:t/>
            </a:r>
            <a:endParaRPr/>
          </a:p>
        </p:txBody>
      </p:sp>
      <p:sp>
        <p:nvSpPr>
          <p:cNvPr id="1799" name="Google Shape;1799;p81"/>
          <p:cNvSpPr/>
          <p:nvPr/>
        </p:nvSpPr>
        <p:spPr>
          <a:xfrm>
            <a:off x="7665925" y="1294988"/>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1"/>
          <p:cNvSpPr/>
          <p:nvPr/>
        </p:nvSpPr>
        <p:spPr>
          <a:xfrm>
            <a:off x="6553775" y="40010"/>
            <a:ext cx="2456803" cy="73888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1"/>
          <p:cNvSpPr/>
          <p:nvPr/>
        </p:nvSpPr>
        <p:spPr>
          <a:xfrm>
            <a:off x="5004600" y="3837563"/>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6"/>
          <p:cNvSpPr txBox="1"/>
          <p:nvPr>
            <p:ph type="title"/>
          </p:nvPr>
        </p:nvSpPr>
        <p:spPr>
          <a:xfrm>
            <a:off x="1124900" y="1492375"/>
            <a:ext cx="7304100" cy="73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14" name="Google Shape;414;p46"/>
          <p:cNvSpPr txBox="1"/>
          <p:nvPr>
            <p:ph idx="1" type="subTitle"/>
          </p:nvPr>
        </p:nvSpPr>
        <p:spPr>
          <a:xfrm>
            <a:off x="2039275" y="2529150"/>
            <a:ext cx="5071500" cy="11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give here a brief description of the topic you want to talk about. For example, if you want to talk about Mercury, you can say that it’s the smallest planet in the entire Solar System</a:t>
            </a:r>
            <a:endParaRPr/>
          </a:p>
          <a:p>
            <a:pPr indent="0" lvl="0" marL="0" rtl="0" algn="ct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05" name="Shape 1805"/>
        <p:cNvGrpSpPr/>
        <p:nvPr/>
      </p:nvGrpSpPr>
      <p:grpSpPr>
        <a:xfrm>
          <a:off x="0" y="0"/>
          <a:ext cx="0" cy="0"/>
          <a:chOff x="0" y="0"/>
          <a:chExt cx="0" cy="0"/>
        </a:xfrm>
      </p:grpSpPr>
      <p:sp>
        <p:nvSpPr>
          <p:cNvPr id="1806" name="Google Shape;1806;p82"/>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807" name="Google Shape;1807;p82"/>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a:t>
            </a:r>
            <a:r>
              <a:rPr b="1" lang="en"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a:solidFill>
                  <a:schemeClr val="hlink"/>
                </a:solidFill>
                <a:uFill>
                  <a:noFill/>
                </a:uFill>
                <a:latin typeface="Arial"/>
                <a:ea typeface="Arial"/>
                <a:cs typeface="Arial"/>
                <a:sym typeface="Arial"/>
                <a:hlinkClick action="ppaction://hlinksldjump" r:id="rId5"/>
              </a:rPr>
              <a:t> </a:t>
            </a:r>
            <a:r>
              <a:rPr lang="en">
                <a:solidFill>
                  <a:srgbClr val="FFFFFF"/>
                </a:solidFill>
                <a:latin typeface="Arial"/>
                <a:ea typeface="Arial"/>
                <a:cs typeface="Arial"/>
                <a:sym typeface="Arial"/>
              </a:rPr>
              <a:t>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808" name="Google Shape;1808;p8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6">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7">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12" name="Shape 1812"/>
        <p:cNvGrpSpPr/>
        <p:nvPr/>
      </p:nvGrpSpPr>
      <p:grpSpPr>
        <a:xfrm>
          <a:off x="0" y="0"/>
          <a:ext cx="0" cy="0"/>
          <a:chOff x="0" y="0"/>
          <a:chExt cx="0" cy="0"/>
        </a:xfrm>
      </p:grpSpPr>
      <p:sp>
        <p:nvSpPr>
          <p:cNvPr id="1813" name="Google Shape;1813;p83"/>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14" name="Google Shape;1814;p83"/>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815" name="Google Shape;1815;p83"/>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19" name="Shape 1819"/>
        <p:cNvGrpSpPr/>
        <p:nvPr/>
      </p:nvGrpSpPr>
      <p:grpSpPr>
        <a:xfrm>
          <a:off x="0" y="0"/>
          <a:ext cx="0" cy="0"/>
          <a:chOff x="0" y="0"/>
          <a:chExt cx="0" cy="0"/>
        </a:xfrm>
      </p:grpSpPr>
      <p:sp>
        <p:nvSpPr>
          <p:cNvPr id="1820" name="Google Shape;1820;p84"/>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21" name="Google Shape;1821;p84"/>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22" name="Google Shape;1822;p84"/>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(https://fonts.google.com/specimen/Lato)</a:t>
            </a:r>
            <a:endParaRPr>
              <a:solidFill>
                <a:schemeClr val="lt1"/>
              </a:solidFill>
              <a:latin typeface="Arial"/>
              <a:ea typeface="Arial"/>
              <a:cs typeface="Arial"/>
              <a:sym typeface="Arial"/>
            </a:endParaRPr>
          </a:p>
        </p:txBody>
      </p:sp>
      <p:sp>
        <p:nvSpPr>
          <p:cNvPr id="1823" name="Google Shape;1823;p84"/>
          <p:cNvSpPr/>
          <p:nvPr/>
        </p:nvSpPr>
        <p:spPr>
          <a:xfrm>
            <a:off x="3645338" y="3306153"/>
            <a:ext cx="791400" cy="754200"/>
          </a:xfrm>
          <a:prstGeom prst="roundRect">
            <a:avLst>
              <a:gd fmla="val 16667" name="adj"/>
            </a:avLst>
          </a:prstGeom>
          <a:solidFill>
            <a:srgbClr val="F272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4"/>
          <p:cNvSpPr/>
          <p:nvPr/>
        </p:nvSpPr>
        <p:spPr>
          <a:xfrm>
            <a:off x="4707202" y="3306153"/>
            <a:ext cx="791400" cy="754200"/>
          </a:xfrm>
          <a:prstGeom prst="roundRect">
            <a:avLst>
              <a:gd fmla="val 16667" name="adj"/>
            </a:avLst>
          </a:prstGeom>
          <a:solidFill>
            <a:srgbClr val="0F4B7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4"/>
          <p:cNvSpPr/>
          <p:nvPr/>
        </p:nvSpPr>
        <p:spPr>
          <a:xfrm>
            <a:off x="2583513" y="3306153"/>
            <a:ext cx="791400" cy="754200"/>
          </a:xfrm>
          <a:prstGeom prst="roundRect">
            <a:avLst>
              <a:gd fmla="val 16667" name="adj"/>
            </a:avLst>
          </a:prstGeom>
          <a:solidFill>
            <a:srgbClr val="FCBC5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4"/>
          <p:cNvSpPr txBox="1"/>
          <p:nvPr/>
        </p:nvSpPr>
        <p:spPr>
          <a:xfrm>
            <a:off x="3645338"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#e9b7b0</a:t>
            </a:r>
            <a:endParaRPr sz="1000"/>
          </a:p>
        </p:txBody>
      </p:sp>
      <p:sp>
        <p:nvSpPr>
          <p:cNvPr id="1827" name="Google Shape;1827;p84"/>
          <p:cNvSpPr txBox="1"/>
          <p:nvPr/>
        </p:nvSpPr>
        <p:spPr>
          <a:xfrm>
            <a:off x="470721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#f2d7d3</a:t>
            </a:r>
            <a:endParaRPr sz="1000">
              <a:solidFill>
                <a:schemeClr val="lt1"/>
              </a:solidFill>
            </a:endParaRPr>
          </a:p>
        </p:txBody>
      </p:sp>
      <p:sp>
        <p:nvSpPr>
          <p:cNvPr id="1828" name="Google Shape;1828;p84"/>
          <p:cNvSpPr txBox="1"/>
          <p:nvPr/>
        </p:nvSpPr>
        <p:spPr>
          <a:xfrm>
            <a:off x="258351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12121"/>
                </a:solidFill>
              </a:rPr>
              <a:t>#05605b</a:t>
            </a:r>
            <a:endParaRPr sz="1000">
              <a:solidFill>
                <a:srgbClr val="212121"/>
              </a:solidFill>
            </a:endParaRPr>
          </a:p>
        </p:txBody>
      </p:sp>
      <p:grpSp>
        <p:nvGrpSpPr>
          <p:cNvPr id="1829" name="Google Shape;1829;p84"/>
          <p:cNvGrpSpPr/>
          <p:nvPr/>
        </p:nvGrpSpPr>
        <p:grpSpPr>
          <a:xfrm>
            <a:off x="5769052" y="3306153"/>
            <a:ext cx="791411" cy="754200"/>
            <a:chOff x="5238120" y="3498875"/>
            <a:chExt cx="791411" cy="754200"/>
          </a:xfrm>
        </p:grpSpPr>
        <p:sp>
          <p:nvSpPr>
            <p:cNvPr id="1830" name="Google Shape;1830;p84"/>
            <p:cNvSpPr/>
            <p:nvPr/>
          </p:nvSpPr>
          <p:spPr>
            <a:xfrm>
              <a:off x="5238120" y="3498875"/>
              <a:ext cx="791400" cy="754200"/>
            </a:xfrm>
            <a:prstGeom prst="roundRect">
              <a:avLst>
                <a:gd fmla="val 16667" name="adj"/>
              </a:avLst>
            </a:prstGeom>
            <a:solidFill>
              <a:srgbClr val="020E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4"/>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#9e9e9e</a:t>
              </a:r>
              <a:endParaRPr sz="1000">
                <a:solidFill>
                  <a:schemeClr val="lt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35" name="Shape 1835"/>
        <p:cNvGrpSpPr/>
        <p:nvPr/>
      </p:nvGrpSpPr>
      <p:grpSpPr>
        <a:xfrm>
          <a:off x="0" y="0"/>
          <a:ext cx="0" cy="0"/>
          <a:chOff x="0" y="0"/>
          <a:chExt cx="0" cy="0"/>
        </a:xfrm>
      </p:grpSpPr>
      <p:sp>
        <p:nvSpPr>
          <p:cNvPr id="1836" name="Google Shape;1836;p8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837" name="Google Shape;1837;p8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838" name="Google Shape;1838;p8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839" name="Google Shape;1839;p8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840" name="Google Shape;1840;p8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841" name="Google Shape;1841;p8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842" name="Google Shape;1842;p8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843" name="Google Shape;1843;p8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844" name="Google Shape;1844;p8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845" name="Google Shape;1845;p8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846" name="Google Shape;1846;p8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847" name="Google Shape;1847;p8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51" name="Shape 1851"/>
        <p:cNvGrpSpPr/>
        <p:nvPr/>
      </p:nvGrpSpPr>
      <p:grpSpPr>
        <a:xfrm>
          <a:off x="0" y="0"/>
          <a:ext cx="0" cy="0"/>
          <a:chOff x="0" y="0"/>
          <a:chExt cx="0" cy="0"/>
        </a:xfrm>
      </p:grpSpPr>
      <p:sp>
        <p:nvSpPr>
          <p:cNvPr id="1852" name="Google Shape;1852;p8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853" name="Google Shape;1853;p86"/>
          <p:cNvGrpSpPr/>
          <p:nvPr/>
        </p:nvGrpSpPr>
        <p:grpSpPr>
          <a:xfrm>
            <a:off x="5082708" y="3095784"/>
            <a:ext cx="442841" cy="514271"/>
            <a:chOff x="4727025" y="1332775"/>
            <a:chExt cx="59900" cy="69625"/>
          </a:xfrm>
        </p:grpSpPr>
        <p:sp>
          <p:nvSpPr>
            <p:cNvPr id="1854" name="Google Shape;1854;p8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86"/>
          <p:cNvGrpSpPr/>
          <p:nvPr/>
        </p:nvGrpSpPr>
        <p:grpSpPr>
          <a:xfrm>
            <a:off x="5758025" y="2343272"/>
            <a:ext cx="500909" cy="500899"/>
            <a:chOff x="4820425" y="1329900"/>
            <a:chExt cx="70175" cy="70350"/>
          </a:xfrm>
        </p:grpSpPr>
        <p:sp>
          <p:nvSpPr>
            <p:cNvPr id="1857" name="Google Shape;1857;p8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86"/>
          <p:cNvGrpSpPr/>
          <p:nvPr/>
        </p:nvGrpSpPr>
        <p:grpSpPr>
          <a:xfrm>
            <a:off x="6410648" y="2355062"/>
            <a:ext cx="538135" cy="493119"/>
            <a:chOff x="4903200" y="1331525"/>
            <a:chExt cx="73575" cy="67425"/>
          </a:xfrm>
        </p:grpSpPr>
        <p:sp>
          <p:nvSpPr>
            <p:cNvPr id="1862" name="Google Shape;1862;p8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63" name="Google Shape;1863;p8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86"/>
          <p:cNvGrpSpPr/>
          <p:nvPr/>
        </p:nvGrpSpPr>
        <p:grpSpPr>
          <a:xfrm>
            <a:off x="5670599" y="3097040"/>
            <a:ext cx="544563" cy="511895"/>
            <a:chOff x="4815575" y="1416800"/>
            <a:chExt cx="73750" cy="71400"/>
          </a:xfrm>
        </p:grpSpPr>
        <p:sp>
          <p:nvSpPr>
            <p:cNvPr id="1865" name="Google Shape;1865;p8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86"/>
          <p:cNvGrpSpPr/>
          <p:nvPr/>
        </p:nvGrpSpPr>
        <p:grpSpPr>
          <a:xfrm>
            <a:off x="6367224" y="3096746"/>
            <a:ext cx="602914" cy="512477"/>
            <a:chOff x="4902475" y="1418875"/>
            <a:chExt cx="74500" cy="63775"/>
          </a:xfrm>
        </p:grpSpPr>
        <p:sp>
          <p:nvSpPr>
            <p:cNvPr id="1869" name="Google Shape;1869;p8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86"/>
          <p:cNvGrpSpPr/>
          <p:nvPr/>
        </p:nvGrpSpPr>
        <p:grpSpPr>
          <a:xfrm>
            <a:off x="5783096" y="3835985"/>
            <a:ext cx="515391" cy="525699"/>
            <a:chOff x="4818100" y="1507675"/>
            <a:chExt cx="71225" cy="71625"/>
          </a:xfrm>
        </p:grpSpPr>
        <p:sp>
          <p:nvSpPr>
            <p:cNvPr id="1872" name="Google Shape;1872;p8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86"/>
          <p:cNvGrpSpPr/>
          <p:nvPr/>
        </p:nvGrpSpPr>
        <p:grpSpPr>
          <a:xfrm>
            <a:off x="5121199" y="3857517"/>
            <a:ext cx="522956" cy="489869"/>
            <a:chOff x="4721450" y="1509475"/>
            <a:chExt cx="79350" cy="74325"/>
          </a:xfrm>
        </p:grpSpPr>
        <p:sp>
          <p:nvSpPr>
            <p:cNvPr id="1877" name="Google Shape;1877;p8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86"/>
          <p:cNvGrpSpPr/>
          <p:nvPr/>
        </p:nvGrpSpPr>
        <p:grpSpPr>
          <a:xfrm>
            <a:off x="6444441" y="3837269"/>
            <a:ext cx="525704" cy="535436"/>
            <a:chOff x="4906800" y="1507500"/>
            <a:chExt cx="70350" cy="71075"/>
          </a:xfrm>
        </p:grpSpPr>
        <p:sp>
          <p:nvSpPr>
            <p:cNvPr id="1882" name="Google Shape;1882;p8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86"/>
          <p:cNvGrpSpPr/>
          <p:nvPr/>
        </p:nvGrpSpPr>
        <p:grpSpPr>
          <a:xfrm>
            <a:off x="4477263" y="2343250"/>
            <a:ext cx="508054" cy="508095"/>
            <a:chOff x="3736598" y="2170606"/>
            <a:chExt cx="404889" cy="404889"/>
          </a:xfrm>
        </p:grpSpPr>
        <p:sp>
          <p:nvSpPr>
            <p:cNvPr id="1888" name="Google Shape;1888;p8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86"/>
          <p:cNvGrpSpPr/>
          <p:nvPr/>
        </p:nvGrpSpPr>
        <p:grpSpPr>
          <a:xfrm>
            <a:off x="3765303" y="2343345"/>
            <a:ext cx="575790" cy="507904"/>
            <a:chOff x="3161917" y="2170682"/>
            <a:chExt cx="458870" cy="404737"/>
          </a:xfrm>
        </p:grpSpPr>
        <p:sp>
          <p:nvSpPr>
            <p:cNvPr id="1893" name="Google Shape;1893;p8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94" name="Google Shape;1894;p8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86"/>
          <p:cNvGrpSpPr/>
          <p:nvPr/>
        </p:nvGrpSpPr>
        <p:grpSpPr>
          <a:xfrm>
            <a:off x="3792833" y="3103717"/>
            <a:ext cx="520730" cy="498567"/>
            <a:chOff x="3179914" y="2889488"/>
            <a:chExt cx="422876" cy="404911"/>
          </a:xfrm>
        </p:grpSpPr>
        <p:sp>
          <p:nvSpPr>
            <p:cNvPr id="1897" name="Google Shape;1897;p8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86"/>
          <p:cNvGrpSpPr/>
          <p:nvPr/>
        </p:nvGrpSpPr>
        <p:grpSpPr>
          <a:xfrm>
            <a:off x="4421513" y="3103677"/>
            <a:ext cx="516145" cy="498648"/>
            <a:chOff x="3729467" y="2889422"/>
            <a:chExt cx="419153" cy="404977"/>
          </a:xfrm>
        </p:grpSpPr>
        <p:sp>
          <p:nvSpPr>
            <p:cNvPr id="1904" name="Google Shape;1904;p8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1" name="Google Shape;1911;p8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5" name="Google Shape;1915;p86"/>
          <p:cNvGrpSpPr/>
          <p:nvPr/>
        </p:nvGrpSpPr>
        <p:grpSpPr>
          <a:xfrm>
            <a:off x="7141841" y="2550562"/>
            <a:ext cx="166473" cy="141497"/>
            <a:chOff x="4660325" y="1866850"/>
            <a:chExt cx="68350" cy="58100"/>
          </a:xfrm>
        </p:grpSpPr>
        <p:sp>
          <p:nvSpPr>
            <p:cNvPr id="1916" name="Google Shape;1916;p8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86"/>
          <p:cNvGrpSpPr/>
          <p:nvPr/>
        </p:nvGrpSpPr>
        <p:grpSpPr>
          <a:xfrm>
            <a:off x="7451186" y="2576286"/>
            <a:ext cx="162515" cy="90049"/>
            <a:chOff x="4791775" y="1877500"/>
            <a:chExt cx="66725" cy="36975"/>
          </a:xfrm>
        </p:grpSpPr>
        <p:sp>
          <p:nvSpPr>
            <p:cNvPr id="1919" name="Google Shape;1919;p8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86"/>
          <p:cNvGrpSpPr/>
          <p:nvPr/>
        </p:nvGrpSpPr>
        <p:grpSpPr>
          <a:xfrm>
            <a:off x="7772899" y="2576286"/>
            <a:ext cx="144979" cy="90049"/>
            <a:chOff x="4923925" y="1877500"/>
            <a:chExt cx="59525" cy="36975"/>
          </a:xfrm>
        </p:grpSpPr>
        <p:sp>
          <p:nvSpPr>
            <p:cNvPr id="1922" name="Google Shape;1922;p8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86"/>
          <p:cNvGrpSpPr/>
          <p:nvPr/>
        </p:nvGrpSpPr>
        <p:grpSpPr>
          <a:xfrm>
            <a:off x="8067390" y="2558477"/>
            <a:ext cx="141447" cy="125667"/>
            <a:chOff x="5058450" y="1870100"/>
            <a:chExt cx="58075" cy="51600"/>
          </a:xfrm>
        </p:grpSpPr>
        <p:sp>
          <p:nvSpPr>
            <p:cNvPr id="1925" name="Google Shape;1925;p8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86"/>
          <p:cNvGrpSpPr/>
          <p:nvPr/>
        </p:nvGrpSpPr>
        <p:grpSpPr>
          <a:xfrm>
            <a:off x="7481905" y="2980885"/>
            <a:ext cx="101077" cy="107645"/>
            <a:chOff x="4811425" y="2065025"/>
            <a:chExt cx="41500" cy="44200"/>
          </a:xfrm>
        </p:grpSpPr>
        <p:sp>
          <p:nvSpPr>
            <p:cNvPr id="1928" name="Google Shape;1928;p8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86"/>
          <p:cNvGrpSpPr/>
          <p:nvPr/>
        </p:nvGrpSpPr>
        <p:grpSpPr>
          <a:xfrm>
            <a:off x="7774342" y="2981098"/>
            <a:ext cx="120867" cy="107218"/>
            <a:chOff x="4929875" y="2065025"/>
            <a:chExt cx="49625" cy="44025"/>
          </a:xfrm>
        </p:grpSpPr>
        <p:sp>
          <p:nvSpPr>
            <p:cNvPr id="1931" name="Google Shape;1931;p8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86"/>
          <p:cNvGrpSpPr/>
          <p:nvPr/>
        </p:nvGrpSpPr>
        <p:grpSpPr>
          <a:xfrm>
            <a:off x="8103011" y="2984112"/>
            <a:ext cx="70206" cy="101191"/>
            <a:chOff x="5083925" y="2066350"/>
            <a:chExt cx="28825" cy="41550"/>
          </a:xfrm>
        </p:grpSpPr>
        <p:sp>
          <p:nvSpPr>
            <p:cNvPr id="1934" name="Google Shape;1934;p8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86"/>
          <p:cNvGrpSpPr/>
          <p:nvPr/>
        </p:nvGrpSpPr>
        <p:grpSpPr>
          <a:xfrm>
            <a:off x="7134565" y="2999759"/>
            <a:ext cx="181026" cy="69896"/>
            <a:chOff x="4659775" y="2072775"/>
            <a:chExt cx="74325" cy="28700"/>
          </a:xfrm>
        </p:grpSpPr>
        <p:sp>
          <p:nvSpPr>
            <p:cNvPr id="1937" name="Google Shape;1937;p8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86"/>
          <p:cNvGrpSpPr/>
          <p:nvPr/>
        </p:nvGrpSpPr>
        <p:grpSpPr>
          <a:xfrm>
            <a:off x="8054421" y="2790324"/>
            <a:ext cx="167387" cy="89197"/>
            <a:chOff x="4662475" y="1976500"/>
            <a:chExt cx="68725" cy="36625"/>
          </a:xfrm>
        </p:grpSpPr>
        <p:sp>
          <p:nvSpPr>
            <p:cNvPr id="1941" name="Google Shape;1941;p8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86"/>
          <p:cNvGrpSpPr/>
          <p:nvPr/>
        </p:nvGrpSpPr>
        <p:grpSpPr>
          <a:xfrm>
            <a:off x="7751326" y="2793764"/>
            <a:ext cx="166899" cy="82317"/>
            <a:chOff x="4920150" y="1977875"/>
            <a:chExt cx="68525" cy="33800"/>
          </a:xfrm>
        </p:grpSpPr>
        <p:sp>
          <p:nvSpPr>
            <p:cNvPr id="1945" name="Google Shape;1945;p8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86"/>
          <p:cNvGrpSpPr/>
          <p:nvPr/>
        </p:nvGrpSpPr>
        <p:grpSpPr>
          <a:xfrm>
            <a:off x="7162483" y="3197682"/>
            <a:ext cx="125190" cy="127859"/>
            <a:chOff x="4676550" y="2160575"/>
            <a:chExt cx="51400" cy="52500"/>
          </a:xfrm>
        </p:grpSpPr>
        <p:sp>
          <p:nvSpPr>
            <p:cNvPr id="1949" name="Google Shape;1949;p8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86"/>
          <p:cNvGrpSpPr/>
          <p:nvPr/>
        </p:nvGrpSpPr>
        <p:grpSpPr>
          <a:xfrm>
            <a:off x="7459741" y="3204714"/>
            <a:ext cx="145405" cy="113794"/>
            <a:chOff x="4768325" y="2163475"/>
            <a:chExt cx="59700" cy="46725"/>
          </a:xfrm>
        </p:grpSpPr>
        <p:sp>
          <p:nvSpPr>
            <p:cNvPr id="1953" name="Google Shape;1953;p8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5" name="Google Shape;1955;p8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1" name="Google Shape;1961;p86"/>
          <p:cNvGrpSpPr/>
          <p:nvPr/>
        </p:nvGrpSpPr>
        <p:grpSpPr>
          <a:xfrm>
            <a:off x="7476059" y="3459808"/>
            <a:ext cx="112768" cy="106853"/>
            <a:chOff x="4768575" y="2253950"/>
            <a:chExt cx="46300" cy="43875"/>
          </a:xfrm>
        </p:grpSpPr>
        <p:sp>
          <p:nvSpPr>
            <p:cNvPr id="1962" name="Google Shape;1962;p8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86"/>
          <p:cNvGrpSpPr/>
          <p:nvPr/>
        </p:nvGrpSpPr>
        <p:grpSpPr>
          <a:xfrm>
            <a:off x="7775682" y="3948834"/>
            <a:ext cx="118187" cy="146246"/>
            <a:chOff x="4960900" y="2433225"/>
            <a:chExt cx="48525" cy="60050"/>
          </a:xfrm>
        </p:grpSpPr>
        <p:sp>
          <p:nvSpPr>
            <p:cNvPr id="1965" name="Google Shape;1965;p8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86"/>
          <p:cNvGrpSpPr/>
          <p:nvPr/>
        </p:nvGrpSpPr>
        <p:grpSpPr>
          <a:xfrm>
            <a:off x="7464247" y="4212895"/>
            <a:ext cx="136394" cy="143810"/>
            <a:chOff x="4854075" y="2527625"/>
            <a:chExt cx="56000" cy="59050"/>
          </a:xfrm>
        </p:grpSpPr>
        <p:sp>
          <p:nvSpPr>
            <p:cNvPr id="1968" name="Google Shape;1968;p8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0" name="Google Shape;1970;p8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3" name="Google Shape;1973;p86"/>
          <p:cNvGrpSpPr/>
          <p:nvPr/>
        </p:nvGrpSpPr>
        <p:grpSpPr>
          <a:xfrm>
            <a:off x="8088458" y="3676639"/>
            <a:ext cx="99312" cy="160797"/>
            <a:chOff x="5059700" y="2334775"/>
            <a:chExt cx="40775" cy="66025"/>
          </a:xfrm>
        </p:grpSpPr>
        <p:sp>
          <p:nvSpPr>
            <p:cNvPr id="1974" name="Google Shape;1974;p8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86"/>
          <p:cNvGrpSpPr/>
          <p:nvPr/>
        </p:nvGrpSpPr>
        <p:grpSpPr>
          <a:xfrm>
            <a:off x="8045622" y="3941771"/>
            <a:ext cx="184984" cy="160371"/>
            <a:chOff x="5037700" y="2430325"/>
            <a:chExt cx="75950" cy="65850"/>
          </a:xfrm>
        </p:grpSpPr>
        <p:sp>
          <p:nvSpPr>
            <p:cNvPr id="1984" name="Google Shape;1984;p8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86"/>
          <p:cNvGrpSpPr/>
          <p:nvPr/>
        </p:nvGrpSpPr>
        <p:grpSpPr>
          <a:xfrm>
            <a:off x="7465128" y="3708223"/>
            <a:ext cx="173014" cy="97629"/>
            <a:chOff x="4756975" y="2341800"/>
            <a:chExt cx="91975" cy="51925"/>
          </a:xfrm>
        </p:grpSpPr>
        <p:sp>
          <p:nvSpPr>
            <p:cNvPr id="1987" name="Google Shape;1987;p8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86"/>
          <p:cNvGrpSpPr/>
          <p:nvPr/>
        </p:nvGrpSpPr>
        <p:grpSpPr>
          <a:xfrm>
            <a:off x="7732065" y="4196920"/>
            <a:ext cx="212497" cy="175761"/>
            <a:chOff x="4943575" y="2516350"/>
            <a:chExt cx="98675" cy="81700"/>
          </a:xfrm>
        </p:grpSpPr>
        <p:sp>
          <p:nvSpPr>
            <p:cNvPr id="2008" name="Google Shape;2008;p8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86"/>
          <p:cNvGrpSpPr/>
          <p:nvPr/>
        </p:nvGrpSpPr>
        <p:grpSpPr>
          <a:xfrm>
            <a:off x="1990126" y="3423163"/>
            <a:ext cx="965351" cy="134611"/>
            <a:chOff x="4411970" y="2962952"/>
            <a:chExt cx="706544" cy="104212"/>
          </a:xfrm>
        </p:grpSpPr>
        <p:sp>
          <p:nvSpPr>
            <p:cNvPr id="2087" name="Google Shape;2087;p8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86"/>
          <p:cNvGrpSpPr/>
          <p:nvPr/>
        </p:nvGrpSpPr>
        <p:grpSpPr>
          <a:xfrm>
            <a:off x="1990126" y="3012077"/>
            <a:ext cx="960158" cy="289172"/>
            <a:chOff x="4411970" y="2726085"/>
            <a:chExt cx="643107" cy="193659"/>
          </a:xfrm>
        </p:grpSpPr>
        <p:sp>
          <p:nvSpPr>
            <p:cNvPr id="2092" name="Google Shape;2092;p8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86"/>
          <p:cNvGrpSpPr/>
          <p:nvPr/>
        </p:nvGrpSpPr>
        <p:grpSpPr>
          <a:xfrm>
            <a:off x="993018" y="3278187"/>
            <a:ext cx="833173" cy="259209"/>
            <a:chOff x="4411970" y="4340222"/>
            <a:chExt cx="779467" cy="242683"/>
          </a:xfrm>
        </p:grpSpPr>
        <p:sp>
          <p:nvSpPr>
            <p:cNvPr id="2096" name="Google Shape;2096;p8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86"/>
          <p:cNvGrpSpPr/>
          <p:nvPr/>
        </p:nvGrpSpPr>
        <p:grpSpPr>
          <a:xfrm>
            <a:off x="1990126" y="2673933"/>
            <a:ext cx="965160" cy="216230"/>
            <a:chOff x="4411970" y="2468674"/>
            <a:chExt cx="747317" cy="167425"/>
          </a:xfrm>
        </p:grpSpPr>
        <p:sp>
          <p:nvSpPr>
            <p:cNvPr id="2100" name="Google Shape;2100;p8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86"/>
          <p:cNvGrpSpPr/>
          <p:nvPr/>
        </p:nvGrpSpPr>
        <p:grpSpPr>
          <a:xfrm>
            <a:off x="988873" y="2578650"/>
            <a:ext cx="810451" cy="319148"/>
            <a:chOff x="4411970" y="3686602"/>
            <a:chExt cx="797845" cy="314215"/>
          </a:xfrm>
        </p:grpSpPr>
        <p:sp>
          <p:nvSpPr>
            <p:cNvPr id="2103" name="Google Shape;2103;p8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8" name="Google Shape;2108;p8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9" name="Google Shape;2109;p86"/>
          <p:cNvGrpSpPr/>
          <p:nvPr/>
        </p:nvGrpSpPr>
        <p:grpSpPr>
          <a:xfrm>
            <a:off x="988970" y="2333174"/>
            <a:ext cx="1970333" cy="208784"/>
            <a:chOff x="6336019" y="3733725"/>
            <a:chExt cx="2566206" cy="351310"/>
          </a:xfrm>
        </p:grpSpPr>
        <p:sp>
          <p:nvSpPr>
            <p:cNvPr id="2110" name="Google Shape;2110;p8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86"/>
          <p:cNvGrpSpPr/>
          <p:nvPr/>
        </p:nvGrpSpPr>
        <p:grpSpPr>
          <a:xfrm>
            <a:off x="1990126" y="3940729"/>
            <a:ext cx="946551" cy="153200"/>
            <a:chOff x="4404545" y="3301592"/>
            <a:chExt cx="782403" cy="129272"/>
          </a:xfrm>
        </p:grpSpPr>
        <p:sp>
          <p:nvSpPr>
            <p:cNvPr id="2115" name="Google Shape;2115;p8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86"/>
          <p:cNvGrpSpPr/>
          <p:nvPr/>
        </p:nvGrpSpPr>
        <p:grpSpPr>
          <a:xfrm>
            <a:off x="1990126" y="3679688"/>
            <a:ext cx="962257" cy="139127"/>
            <a:chOff x="4411970" y="3131459"/>
            <a:chExt cx="710520" cy="117397"/>
          </a:xfrm>
        </p:grpSpPr>
        <p:sp>
          <p:nvSpPr>
            <p:cNvPr id="2118" name="Google Shape;2118;p8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120" name="Google Shape;2120;p8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1" name="Google Shape;2121;p86"/>
          <p:cNvGrpSpPr/>
          <p:nvPr/>
        </p:nvGrpSpPr>
        <p:grpSpPr>
          <a:xfrm>
            <a:off x="990271" y="3614482"/>
            <a:ext cx="823838" cy="458988"/>
            <a:chOff x="4411970" y="1801825"/>
            <a:chExt cx="734586" cy="409262"/>
          </a:xfrm>
        </p:grpSpPr>
        <p:sp>
          <p:nvSpPr>
            <p:cNvPr id="2122" name="Google Shape;2122;p8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86"/>
          <p:cNvGrpSpPr/>
          <p:nvPr/>
        </p:nvGrpSpPr>
        <p:grpSpPr>
          <a:xfrm>
            <a:off x="990271" y="4162908"/>
            <a:ext cx="856348" cy="212039"/>
            <a:chOff x="4411970" y="2233974"/>
            <a:chExt cx="763574" cy="189068"/>
          </a:xfrm>
        </p:grpSpPr>
        <p:sp>
          <p:nvSpPr>
            <p:cNvPr id="2125" name="Google Shape;2125;p8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86"/>
          <p:cNvGrpSpPr/>
          <p:nvPr/>
        </p:nvGrpSpPr>
        <p:grpSpPr>
          <a:xfrm>
            <a:off x="3100467" y="2338244"/>
            <a:ext cx="511602" cy="511602"/>
            <a:chOff x="5681300" y="2527788"/>
            <a:chExt cx="805800" cy="805800"/>
          </a:xfrm>
        </p:grpSpPr>
        <p:sp>
          <p:nvSpPr>
            <p:cNvPr id="2128" name="Google Shape;2128;p8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86"/>
          <p:cNvGrpSpPr/>
          <p:nvPr/>
        </p:nvGrpSpPr>
        <p:grpSpPr>
          <a:xfrm>
            <a:off x="3097662" y="3104827"/>
            <a:ext cx="513021" cy="512935"/>
            <a:chOff x="4049800" y="640400"/>
            <a:chExt cx="858900" cy="858900"/>
          </a:xfrm>
        </p:grpSpPr>
        <p:sp>
          <p:nvSpPr>
            <p:cNvPr id="2131" name="Google Shape;2131;p8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86"/>
          <p:cNvGrpSpPr/>
          <p:nvPr/>
        </p:nvGrpSpPr>
        <p:grpSpPr>
          <a:xfrm>
            <a:off x="3014861" y="3756719"/>
            <a:ext cx="686489" cy="686585"/>
            <a:chOff x="5080188" y="927900"/>
            <a:chExt cx="961200" cy="961200"/>
          </a:xfrm>
        </p:grpSpPr>
        <p:sp>
          <p:nvSpPr>
            <p:cNvPr id="2134" name="Google Shape;2134;p8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2" name="Google Shape;2142;p86"/>
          <p:cNvGrpSpPr/>
          <p:nvPr/>
        </p:nvGrpSpPr>
        <p:grpSpPr>
          <a:xfrm>
            <a:off x="3798012" y="3849448"/>
            <a:ext cx="510373" cy="510937"/>
            <a:chOff x="7508249" y="1522825"/>
            <a:chExt cx="1326332" cy="1322987"/>
          </a:xfrm>
        </p:grpSpPr>
        <p:sp>
          <p:nvSpPr>
            <p:cNvPr id="2143" name="Google Shape;2143;p8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86"/>
          <p:cNvGrpSpPr/>
          <p:nvPr/>
        </p:nvGrpSpPr>
        <p:grpSpPr>
          <a:xfrm>
            <a:off x="4489605" y="3850853"/>
            <a:ext cx="492652" cy="503348"/>
            <a:chOff x="6039282" y="1042577"/>
            <a:chExt cx="734315" cy="731929"/>
          </a:xfrm>
        </p:grpSpPr>
        <p:sp>
          <p:nvSpPr>
            <p:cNvPr id="2154" name="Google Shape;2154;p8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86"/>
          <p:cNvGrpSpPr/>
          <p:nvPr/>
        </p:nvGrpSpPr>
        <p:grpSpPr>
          <a:xfrm>
            <a:off x="5130019" y="2346894"/>
            <a:ext cx="483304" cy="504902"/>
            <a:chOff x="1825800" y="1651625"/>
            <a:chExt cx="568125" cy="591775"/>
          </a:xfrm>
        </p:grpSpPr>
        <p:sp>
          <p:nvSpPr>
            <p:cNvPr id="2176" name="Google Shape;2176;p8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2" name="Google Shape;2182;p8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grpSp>
        <p:nvGrpSpPr>
          <p:cNvPr id="2191" name="Google Shape;2191;p87"/>
          <p:cNvGrpSpPr/>
          <p:nvPr/>
        </p:nvGrpSpPr>
        <p:grpSpPr>
          <a:xfrm>
            <a:off x="745571" y="1168666"/>
            <a:ext cx="2492868" cy="1379876"/>
            <a:chOff x="2654821" y="2311071"/>
            <a:chExt cx="2279715" cy="1262120"/>
          </a:xfrm>
        </p:grpSpPr>
        <p:grpSp>
          <p:nvGrpSpPr>
            <p:cNvPr id="2192" name="Google Shape;2192;p87"/>
            <p:cNvGrpSpPr/>
            <p:nvPr/>
          </p:nvGrpSpPr>
          <p:grpSpPr>
            <a:xfrm>
              <a:off x="4034269" y="2840745"/>
              <a:ext cx="40212" cy="36437"/>
              <a:chOff x="4293400" y="2574725"/>
              <a:chExt cx="84425" cy="80100"/>
            </a:xfrm>
          </p:grpSpPr>
          <p:sp>
            <p:nvSpPr>
              <p:cNvPr id="2193" name="Google Shape;2193;p8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94" name="Google Shape;2194;p8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87"/>
            <p:cNvGrpSpPr/>
            <p:nvPr/>
          </p:nvGrpSpPr>
          <p:grpSpPr>
            <a:xfrm>
              <a:off x="3894606" y="2334874"/>
              <a:ext cx="913198" cy="518984"/>
              <a:chOff x="4000175" y="1462675"/>
              <a:chExt cx="1917275" cy="1140875"/>
            </a:xfrm>
          </p:grpSpPr>
          <p:sp>
            <p:nvSpPr>
              <p:cNvPr id="2196" name="Google Shape;2196;p8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97" name="Google Shape;2197;p87"/>
              <p:cNvGrpSpPr/>
              <p:nvPr/>
            </p:nvGrpSpPr>
            <p:grpSpPr>
              <a:xfrm>
                <a:off x="4000175" y="1462675"/>
                <a:ext cx="1917275" cy="1140875"/>
                <a:chOff x="4000175" y="1462675"/>
                <a:chExt cx="1917275" cy="1140875"/>
              </a:xfrm>
            </p:grpSpPr>
            <p:sp>
              <p:nvSpPr>
                <p:cNvPr id="2198" name="Google Shape;2198;p8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99" name="Google Shape;2199;p8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03" name="Google Shape;2203;p8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4" name="Google Shape;2204;p87"/>
            <p:cNvGrpSpPr/>
            <p:nvPr/>
          </p:nvGrpSpPr>
          <p:grpSpPr>
            <a:xfrm>
              <a:off x="3875768" y="2846704"/>
              <a:ext cx="44796" cy="47366"/>
              <a:chOff x="3960625" y="2587825"/>
              <a:chExt cx="94050" cy="104125"/>
            </a:xfrm>
          </p:grpSpPr>
          <p:sp>
            <p:nvSpPr>
              <p:cNvPr id="2205" name="Google Shape;2205;p8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06" name="Google Shape;2206;p8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87"/>
            <p:cNvGrpSpPr/>
            <p:nvPr/>
          </p:nvGrpSpPr>
          <p:grpSpPr>
            <a:xfrm>
              <a:off x="3782759" y="2807162"/>
              <a:ext cx="82686" cy="85487"/>
              <a:chOff x="3765350" y="2500900"/>
              <a:chExt cx="173600" cy="187925"/>
            </a:xfrm>
          </p:grpSpPr>
          <p:sp>
            <p:nvSpPr>
              <p:cNvPr id="2208" name="Google Shape;2208;p8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09" name="Google Shape;2209;p8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87"/>
            <p:cNvGrpSpPr/>
            <p:nvPr/>
          </p:nvGrpSpPr>
          <p:grpSpPr>
            <a:xfrm>
              <a:off x="3775674" y="2798496"/>
              <a:ext cx="40545" cy="23564"/>
              <a:chOff x="3750475" y="2481850"/>
              <a:chExt cx="85125" cy="51800"/>
            </a:xfrm>
          </p:grpSpPr>
          <p:sp>
            <p:nvSpPr>
              <p:cNvPr id="2215" name="Google Shape;2215;p8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17" name="Google Shape;2217;p87"/>
            <p:cNvGrpSpPr/>
            <p:nvPr/>
          </p:nvGrpSpPr>
          <p:grpSpPr>
            <a:xfrm>
              <a:off x="3716946" y="2776024"/>
              <a:ext cx="81971" cy="76912"/>
              <a:chOff x="3627175" y="2432450"/>
              <a:chExt cx="172100" cy="169075"/>
            </a:xfrm>
          </p:grpSpPr>
          <p:sp>
            <p:nvSpPr>
              <p:cNvPr id="2218" name="Google Shape;2218;p8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20" name="Google Shape;2220;p8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21" name="Google Shape;2221;p87"/>
            <p:cNvGrpSpPr/>
            <p:nvPr/>
          </p:nvGrpSpPr>
          <p:grpSpPr>
            <a:xfrm>
              <a:off x="3685682" y="2845624"/>
              <a:ext cx="29311" cy="45055"/>
              <a:chOff x="3561536" y="2585450"/>
              <a:chExt cx="61539" cy="99045"/>
            </a:xfrm>
          </p:grpSpPr>
          <p:sp>
            <p:nvSpPr>
              <p:cNvPr id="2222" name="Google Shape;2222;p8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24" name="Google Shape;2224;p87"/>
            <p:cNvGrpSpPr/>
            <p:nvPr/>
          </p:nvGrpSpPr>
          <p:grpSpPr>
            <a:xfrm>
              <a:off x="3849905" y="2572252"/>
              <a:ext cx="74339" cy="119559"/>
              <a:chOff x="3906325" y="1984500"/>
              <a:chExt cx="156075" cy="262825"/>
            </a:xfrm>
          </p:grpSpPr>
          <p:sp>
            <p:nvSpPr>
              <p:cNvPr id="2225" name="Google Shape;2225;p8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26" name="Google Shape;2226;p8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87"/>
            <p:cNvGrpSpPr/>
            <p:nvPr/>
          </p:nvGrpSpPr>
          <p:grpSpPr>
            <a:xfrm>
              <a:off x="2654821" y="2414345"/>
              <a:ext cx="667570" cy="558731"/>
              <a:chOff x="1397225" y="1637375"/>
              <a:chExt cx="1401575" cy="1228250"/>
            </a:xfrm>
          </p:grpSpPr>
          <p:sp>
            <p:nvSpPr>
              <p:cNvPr id="2228" name="Google Shape;2228;p8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29" name="Google Shape;2229;p87"/>
              <p:cNvGrpSpPr/>
              <p:nvPr/>
            </p:nvGrpSpPr>
            <p:grpSpPr>
              <a:xfrm>
                <a:off x="1397225" y="1637375"/>
                <a:ext cx="1398775" cy="1228250"/>
                <a:chOff x="1397225" y="1637375"/>
                <a:chExt cx="1398775" cy="1228250"/>
              </a:xfrm>
            </p:grpSpPr>
            <p:sp>
              <p:nvSpPr>
                <p:cNvPr id="2230" name="Google Shape;2230;p8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2" name="Google Shape;2232;p87"/>
            <p:cNvGrpSpPr/>
            <p:nvPr/>
          </p:nvGrpSpPr>
          <p:grpSpPr>
            <a:xfrm>
              <a:off x="3230417" y="3103734"/>
              <a:ext cx="282982" cy="280332"/>
              <a:chOff x="2605700" y="3152850"/>
              <a:chExt cx="594125" cy="616250"/>
            </a:xfrm>
          </p:grpSpPr>
          <p:sp>
            <p:nvSpPr>
              <p:cNvPr id="2233" name="Google Shape;2233;p8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34" name="Google Shape;2234;p8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235" name="Google Shape;2235;p87"/>
            <p:cNvGrpSpPr/>
            <p:nvPr/>
          </p:nvGrpSpPr>
          <p:grpSpPr>
            <a:xfrm>
              <a:off x="3265985" y="3226989"/>
              <a:ext cx="87151" cy="346202"/>
              <a:chOff x="2680375" y="3423800"/>
              <a:chExt cx="182975" cy="761050"/>
            </a:xfrm>
          </p:grpSpPr>
          <p:sp>
            <p:nvSpPr>
              <p:cNvPr id="2236" name="Google Shape;2236;p8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37" name="Google Shape;2237;p8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87"/>
            <p:cNvGrpSpPr/>
            <p:nvPr/>
          </p:nvGrpSpPr>
          <p:grpSpPr>
            <a:xfrm>
              <a:off x="3855466" y="3289811"/>
              <a:ext cx="112514" cy="94210"/>
              <a:chOff x="3918000" y="3561900"/>
              <a:chExt cx="236225" cy="207100"/>
            </a:xfrm>
          </p:grpSpPr>
          <p:sp>
            <p:nvSpPr>
              <p:cNvPr id="2239" name="Google Shape;2239;p8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40" name="Google Shape;2240;p8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1" name="Google Shape;2241;p8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244" name="Google Shape;2244;p87"/>
            <p:cNvGrpSpPr/>
            <p:nvPr/>
          </p:nvGrpSpPr>
          <p:grpSpPr>
            <a:xfrm>
              <a:off x="2905224" y="2311071"/>
              <a:ext cx="596721" cy="528992"/>
              <a:chOff x="1922950" y="1410350"/>
              <a:chExt cx="1252825" cy="1162875"/>
            </a:xfrm>
          </p:grpSpPr>
          <p:sp>
            <p:nvSpPr>
              <p:cNvPr id="2245" name="Google Shape;2245;p8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261" name="Google Shape;2261;p8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81" name="Google Shape;2281;p8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82" name="Google Shape;2282;p8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3" name="Google Shape;2283;p87"/>
            <p:cNvGrpSpPr/>
            <p:nvPr/>
          </p:nvGrpSpPr>
          <p:grpSpPr>
            <a:xfrm>
              <a:off x="3280929" y="3294542"/>
              <a:ext cx="109894" cy="272224"/>
              <a:chOff x="2711750" y="3572300"/>
              <a:chExt cx="230725" cy="598425"/>
            </a:xfrm>
          </p:grpSpPr>
          <p:sp>
            <p:nvSpPr>
              <p:cNvPr id="2284" name="Google Shape;2284;p8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6" name="Google Shape;2286;p8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7" name="Google Shape;2287;p87"/>
            <p:cNvGrpSpPr/>
            <p:nvPr/>
          </p:nvGrpSpPr>
          <p:grpSpPr>
            <a:xfrm>
              <a:off x="3790439" y="2408636"/>
              <a:ext cx="73017" cy="75684"/>
              <a:chOff x="3781475" y="1624825"/>
              <a:chExt cx="153300" cy="166375"/>
            </a:xfrm>
          </p:grpSpPr>
          <p:sp>
            <p:nvSpPr>
              <p:cNvPr id="2288" name="Google Shape;2288;p8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2" name="Google Shape;2292;p8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9" name="Google Shape;2299;p87"/>
            <p:cNvGrpSpPr/>
            <p:nvPr/>
          </p:nvGrpSpPr>
          <p:grpSpPr>
            <a:xfrm>
              <a:off x="4403342" y="3107749"/>
              <a:ext cx="316680" cy="101374"/>
              <a:chOff x="5068275" y="3161675"/>
              <a:chExt cx="664875" cy="222850"/>
            </a:xfrm>
          </p:grpSpPr>
          <p:sp>
            <p:nvSpPr>
              <p:cNvPr id="2300" name="Google Shape;2300;p8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4" name="Google Shape;2304;p8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3" name="Google Shape;2333;p87"/>
            <p:cNvGrpSpPr/>
            <p:nvPr/>
          </p:nvGrpSpPr>
          <p:grpSpPr>
            <a:xfrm>
              <a:off x="3697513" y="2707266"/>
              <a:ext cx="59549" cy="79733"/>
              <a:chOff x="3586375" y="2281300"/>
              <a:chExt cx="125025" cy="175275"/>
            </a:xfrm>
          </p:grpSpPr>
          <p:sp>
            <p:nvSpPr>
              <p:cNvPr id="2334" name="Google Shape;2334;p8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6" name="Google Shape;2336;p8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7" name="Google Shape;2337;p87"/>
            <p:cNvGrpSpPr/>
            <p:nvPr/>
          </p:nvGrpSpPr>
          <p:grpSpPr>
            <a:xfrm>
              <a:off x="4513224" y="3221724"/>
              <a:ext cx="274563" cy="280321"/>
              <a:chOff x="5298975" y="3412225"/>
              <a:chExt cx="576450" cy="616225"/>
            </a:xfrm>
          </p:grpSpPr>
          <p:sp>
            <p:nvSpPr>
              <p:cNvPr id="2338" name="Google Shape;2338;p8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39" name="Google Shape;2339;p8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0" name="Google Shape;2340;p87"/>
            <p:cNvGrpSpPr/>
            <p:nvPr/>
          </p:nvGrpSpPr>
          <p:grpSpPr>
            <a:xfrm>
              <a:off x="4824403" y="3421846"/>
              <a:ext cx="110132" cy="130647"/>
              <a:chOff x="5952300" y="3852150"/>
              <a:chExt cx="231225" cy="287200"/>
            </a:xfrm>
          </p:grpSpPr>
          <p:sp>
            <p:nvSpPr>
              <p:cNvPr id="2341" name="Google Shape;2341;p8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3" name="Google Shape;2343;p8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1" name="Google Shape;2351;p87"/>
            <p:cNvGrpSpPr/>
            <p:nvPr/>
          </p:nvGrpSpPr>
          <p:grpSpPr>
            <a:xfrm>
              <a:off x="4295710" y="3079670"/>
              <a:ext cx="14968" cy="27135"/>
              <a:chOff x="4842300" y="3099950"/>
              <a:chExt cx="31425" cy="59650"/>
            </a:xfrm>
          </p:grpSpPr>
          <p:sp>
            <p:nvSpPr>
              <p:cNvPr id="2352" name="Google Shape;2352;p8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6" name="Google Shape;2356;p8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87"/>
            <p:cNvGrpSpPr/>
            <p:nvPr/>
          </p:nvGrpSpPr>
          <p:grpSpPr>
            <a:xfrm>
              <a:off x="3831056" y="2816010"/>
              <a:ext cx="37378" cy="27612"/>
              <a:chOff x="3866750" y="2520350"/>
              <a:chExt cx="78475" cy="60700"/>
            </a:xfrm>
          </p:grpSpPr>
          <p:sp>
            <p:nvSpPr>
              <p:cNvPr id="2365" name="Google Shape;2365;p8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9" name="Google Shape;2369;p8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86" name="Google Shape;2386;p8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98" name="Google Shape;2398;p8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1" name="Google Shape;2411;p87"/>
            <p:cNvGrpSpPr/>
            <p:nvPr/>
          </p:nvGrpSpPr>
          <p:grpSpPr>
            <a:xfrm>
              <a:off x="3632736" y="3051591"/>
              <a:ext cx="63288" cy="45217"/>
              <a:chOff x="3450375" y="3038225"/>
              <a:chExt cx="132875" cy="99400"/>
            </a:xfrm>
          </p:grpSpPr>
          <p:sp>
            <p:nvSpPr>
              <p:cNvPr id="2412" name="Google Shape;2412;p8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4" name="Google Shape;2414;p8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23" name="Google Shape;2423;p8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33" name="Google Shape;2433;p8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39" name="Google Shape;2439;p8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87"/>
          <p:cNvGrpSpPr/>
          <p:nvPr/>
        </p:nvGrpSpPr>
        <p:grpSpPr>
          <a:xfrm>
            <a:off x="3554131" y="1233340"/>
            <a:ext cx="2078182" cy="1366558"/>
            <a:chOff x="235800" y="830650"/>
            <a:chExt cx="6978450" cy="4588844"/>
          </a:xfrm>
        </p:grpSpPr>
        <p:sp>
          <p:nvSpPr>
            <p:cNvPr id="2450" name="Google Shape;2450;p8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87"/>
          <p:cNvGrpSpPr/>
          <p:nvPr/>
        </p:nvGrpSpPr>
        <p:grpSpPr>
          <a:xfrm>
            <a:off x="742628" y="3064442"/>
            <a:ext cx="2622876" cy="1333540"/>
            <a:chOff x="238125" y="1038125"/>
            <a:chExt cx="7146800" cy="3633625"/>
          </a:xfrm>
        </p:grpSpPr>
        <p:sp>
          <p:nvSpPr>
            <p:cNvPr id="2457" name="Google Shape;2457;p8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87"/>
          <p:cNvGrpSpPr/>
          <p:nvPr/>
        </p:nvGrpSpPr>
        <p:grpSpPr>
          <a:xfrm>
            <a:off x="5857556" y="1206552"/>
            <a:ext cx="2590840" cy="1380235"/>
            <a:chOff x="233350" y="949250"/>
            <a:chExt cx="7137300" cy="3802300"/>
          </a:xfrm>
        </p:grpSpPr>
        <p:sp>
          <p:nvSpPr>
            <p:cNvPr id="4030" name="Google Shape;4030;p8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87"/>
          <p:cNvGrpSpPr/>
          <p:nvPr/>
        </p:nvGrpSpPr>
        <p:grpSpPr>
          <a:xfrm>
            <a:off x="7671985" y="3251325"/>
            <a:ext cx="104231" cy="320340"/>
            <a:chOff x="7564426" y="3224343"/>
            <a:chExt cx="119985" cy="368801"/>
          </a:xfrm>
        </p:grpSpPr>
        <p:sp>
          <p:nvSpPr>
            <p:cNvPr id="4082" name="Google Shape;4082;p8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87"/>
          <p:cNvGrpSpPr/>
          <p:nvPr/>
        </p:nvGrpSpPr>
        <p:grpSpPr>
          <a:xfrm>
            <a:off x="7371473" y="3245427"/>
            <a:ext cx="189489" cy="332132"/>
            <a:chOff x="8370831" y="3202002"/>
            <a:chExt cx="218129" cy="382376"/>
          </a:xfrm>
        </p:grpSpPr>
        <p:sp>
          <p:nvSpPr>
            <p:cNvPr id="4085" name="Google Shape;4085;p8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87"/>
          <p:cNvGrpSpPr/>
          <p:nvPr/>
        </p:nvGrpSpPr>
        <p:grpSpPr>
          <a:xfrm>
            <a:off x="8094863" y="3656559"/>
            <a:ext cx="309429" cy="267000"/>
            <a:chOff x="6742064" y="3750480"/>
            <a:chExt cx="399315" cy="344560"/>
          </a:xfrm>
        </p:grpSpPr>
        <p:sp>
          <p:nvSpPr>
            <p:cNvPr id="4088" name="Google Shape;4088;p8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87"/>
          <p:cNvGrpSpPr/>
          <p:nvPr/>
        </p:nvGrpSpPr>
        <p:grpSpPr>
          <a:xfrm>
            <a:off x="7633882" y="4007606"/>
            <a:ext cx="180437" cy="281608"/>
            <a:chOff x="7248525" y="3739696"/>
            <a:chExt cx="230531" cy="359790"/>
          </a:xfrm>
        </p:grpSpPr>
        <p:sp>
          <p:nvSpPr>
            <p:cNvPr id="4091" name="Google Shape;4091;p8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87"/>
          <p:cNvGrpSpPr/>
          <p:nvPr/>
        </p:nvGrpSpPr>
        <p:grpSpPr>
          <a:xfrm>
            <a:off x="7879801" y="3650830"/>
            <a:ext cx="162896" cy="278710"/>
            <a:chOff x="7601242" y="3729267"/>
            <a:chExt cx="222566" cy="380803"/>
          </a:xfrm>
        </p:grpSpPr>
        <p:sp>
          <p:nvSpPr>
            <p:cNvPr id="4094" name="Google Shape;4094;p8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6" name="Google Shape;4096;p8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7" name="Google Shape;4097;p87"/>
          <p:cNvGrpSpPr/>
          <p:nvPr/>
        </p:nvGrpSpPr>
        <p:grpSpPr>
          <a:xfrm>
            <a:off x="7369446" y="3651971"/>
            <a:ext cx="193543" cy="275990"/>
            <a:chOff x="8304647" y="3738687"/>
            <a:chExt cx="225076" cy="320956"/>
          </a:xfrm>
        </p:grpSpPr>
        <p:sp>
          <p:nvSpPr>
            <p:cNvPr id="4098" name="Google Shape;4098;p8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87"/>
          <p:cNvGrpSpPr/>
          <p:nvPr/>
        </p:nvGrpSpPr>
        <p:grpSpPr>
          <a:xfrm>
            <a:off x="7641939" y="3651971"/>
            <a:ext cx="178492" cy="275990"/>
            <a:chOff x="8615101" y="3738687"/>
            <a:chExt cx="207573" cy="320956"/>
          </a:xfrm>
        </p:grpSpPr>
        <p:sp>
          <p:nvSpPr>
            <p:cNvPr id="4102" name="Google Shape;4102;p8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5" name="Google Shape;4105;p8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6" name="Google Shape;4106;p87"/>
          <p:cNvGrpSpPr/>
          <p:nvPr/>
        </p:nvGrpSpPr>
        <p:grpSpPr>
          <a:xfrm>
            <a:off x="6036644" y="3773459"/>
            <a:ext cx="557670" cy="511283"/>
            <a:chOff x="6015419" y="3716859"/>
            <a:chExt cx="557671" cy="511283"/>
          </a:xfrm>
        </p:grpSpPr>
        <p:sp>
          <p:nvSpPr>
            <p:cNvPr id="4107" name="Google Shape;4107;p8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8" name="Google Shape;4108;p87"/>
            <p:cNvGrpSpPr/>
            <p:nvPr/>
          </p:nvGrpSpPr>
          <p:grpSpPr>
            <a:xfrm>
              <a:off x="6036094" y="3716980"/>
              <a:ext cx="529860" cy="510468"/>
              <a:chOff x="6036094" y="3716980"/>
              <a:chExt cx="529860" cy="510468"/>
            </a:xfrm>
          </p:grpSpPr>
          <p:sp>
            <p:nvSpPr>
              <p:cNvPr id="4109" name="Google Shape;4109;p8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9" name="Google Shape;4119;p87"/>
          <p:cNvGrpSpPr/>
          <p:nvPr/>
        </p:nvGrpSpPr>
        <p:grpSpPr>
          <a:xfrm>
            <a:off x="6665529" y="3130228"/>
            <a:ext cx="576302" cy="511871"/>
            <a:chOff x="6644304" y="3073628"/>
            <a:chExt cx="576302" cy="511871"/>
          </a:xfrm>
        </p:grpSpPr>
        <p:sp>
          <p:nvSpPr>
            <p:cNvPr id="4120" name="Google Shape;4120;p8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1" name="Google Shape;4121;p87"/>
            <p:cNvGrpSpPr/>
            <p:nvPr/>
          </p:nvGrpSpPr>
          <p:grpSpPr>
            <a:xfrm>
              <a:off x="6712169" y="3085440"/>
              <a:ext cx="481622" cy="494913"/>
              <a:chOff x="6712169" y="3085440"/>
              <a:chExt cx="481622" cy="494913"/>
            </a:xfrm>
          </p:grpSpPr>
          <p:sp>
            <p:nvSpPr>
              <p:cNvPr id="4122" name="Google Shape;4122;p8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7" name="Google Shape;4127;p8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0" name="Google Shape;4130;p8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1" name="Google Shape;4131;p87"/>
          <p:cNvGrpSpPr/>
          <p:nvPr/>
        </p:nvGrpSpPr>
        <p:grpSpPr>
          <a:xfrm>
            <a:off x="6673379" y="3773223"/>
            <a:ext cx="560631" cy="511352"/>
            <a:chOff x="6652154" y="3716623"/>
            <a:chExt cx="560631" cy="511352"/>
          </a:xfrm>
        </p:grpSpPr>
        <p:sp>
          <p:nvSpPr>
            <p:cNvPr id="4132" name="Google Shape;4132;p8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3" name="Google Shape;4133;p87"/>
            <p:cNvGrpSpPr/>
            <p:nvPr/>
          </p:nvGrpSpPr>
          <p:grpSpPr>
            <a:xfrm>
              <a:off x="6669657" y="3716715"/>
              <a:ext cx="466779" cy="464290"/>
              <a:chOff x="6669657" y="3716715"/>
              <a:chExt cx="466779" cy="464290"/>
            </a:xfrm>
          </p:grpSpPr>
          <p:sp>
            <p:nvSpPr>
              <p:cNvPr id="4134" name="Google Shape;4134;p8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7" name="Google Shape;4147;p87"/>
          <p:cNvGrpSpPr/>
          <p:nvPr/>
        </p:nvGrpSpPr>
        <p:grpSpPr>
          <a:xfrm>
            <a:off x="7867470" y="4054631"/>
            <a:ext cx="187557" cy="187557"/>
            <a:chOff x="8565775" y="671075"/>
            <a:chExt cx="441000" cy="441000"/>
          </a:xfrm>
        </p:grpSpPr>
        <p:sp>
          <p:nvSpPr>
            <p:cNvPr id="4148" name="Google Shape;4148;p8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0" name="Google Shape;4150;p8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2" name="Google Shape;4152;p87"/>
          <p:cNvGrpSpPr/>
          <p:nvPr/>
        </p:nvGrpSpPr>
        <p:grpSpPr>
          <a:xfrm>
            <a:off x="6021325" y="3132850"/>
            <a:ext cx="587871" cy="512373"/>
            <a:chOff x="6000100" y="3076250"/>
            <a:chExt cx="587871" cy="512373"/>
          </a:xfrm>
        </p:grpSpPr>
        <p:sp>
          <p:nvSpPr>
            <p:cNvPr id="4153" name="Google Shape;4153;p8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4" name="Google Shape;4154;p87"/>
            <p:cNvGrpSpPr/>
            <p:nvPr/>
          </p:nvGrpSpPr>
          <p:grpSpPr>
            <a:xfrm>
              <a:off x="6031360" y="3076713"/>
              <a:ext cx="539107" cy="480965"/>
              <a:chOff x="6031360" y="3076713"/>
              <a:chExt cx="539107" cy="480965"/>
            </a:xfrm>
          </p:grpSpPr>
          <p:sp>
            <p:nvSpPr>
              <p:cNvPr id="4155" name="Google Shape;4155;p8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2" name="Google Shape;4162;p87"/>
          <p:cNvGrpSpPr/>
          <p:nvPr/>
        </p:nvGrpSpPr>
        <p:grpSpPr>
          <a:xfrm>
            <a:off x="3597785" y="3065882"/>
            <a:ext cx="2241344" cy="1330656"/>
            <a:chOff x="3597785" y="3065882"/>
            <a:chExt cx="2241344" cy="1330656"/>
          </a:xfrm>
        </p:grpSpPr>
        <p:grpSp>
          <p:nvGrpSpPr>
            <p:cNvPr id="4163" name="Google Shape;4163;p87"/>
            <p:cNvGrpSpPr/>
            <p:nvPr/>
          </p:nvGrpSpPr>
          <p:grpSpPr>
            <a:xfrm>
              <a:off x="5296908" y="3937355"/>
              <a:ext cx="143198" cy="32380"/>
              <a:chOff x="5296908" y="3937355"/>
              <a:chExt cx="143198" cy="32380"/>
            </a:xfrm>
          </p:grpSpPr>
          <p:sp>
            <p:nvSpPr>
              <p:cNvPr id="4164" name="Google Shape;4164;p8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5" name="Google Shape;4165;p87"/>
              <p:cNvGrpSpPr/>
              <p:nvPr/>
            </p:nvGrpSpPr>
            <p:grpSpPr>
              <a:xfrm>
                <a:off x="5402331" y="3937355"/>
                <a:ext cx="37776" cy="32380"/>
                <a:chOff x="5402331" y="3937355"/>
                <a:chExt cx="37776" cy="32380"/>
              </a:xfrm>
            </p:grpSpPr>
            <p:sp>
              <p:nvSpPr>
                <p:cNvPr id="4166" name="Google Shape;4166;p8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87"/>
              <p:cNvGrpSpPr/>
              <p:nvPr/>
            </p:nvGrpSpPr>
            <p:grpSpPr>
              <a:xfrm>
                <a:off x="5296908" y="3937355"/>
                <a:ext cx="37783" cy="32380"/>
                <a:chOff x="5296908" y="3937355"/>
                <a:chExt cx="37783" cy="32380"/>
              </a:xfrm>
            </p:grpSpPr>
            <p:sp>
              <p:nvSpPr>
                <p:cNvPr id="4169" name="Google Shape;4169;p8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1" name="Google Shape;4171;p87"/>
            <p:cNvGrpSpPr/>
            <p:nvPr/>
          </p:nvGrpSpPr>
          <p:grpSpPr>
            <a:xfrm>
              <a:off x="4724163" y="3119631"/>
              <a:ext cx="120838" cy="84218"/>
              <a:chOff x="4724163" y="3119631"/>
              <a:chExt cx="120838" cy="84218"/>
            </a:xfrm>
          </p:grpSpPr>
          <p:grpSp>
            <p:nvGrpSpPr>
              <p:cNvPr id="4172" name="Google Shape;4172;p87"/>
              <p:cNvGrpSpPr/>
              <p:nvPr/>
            </p:nvGrpSpPr>
            <p:grpSpPr>
              <a:xfrm>
                <a:off x="4746712" y="3132773"/>
                <a:ext cx="86869" cy="56424"/>
                <a:chOff x="4746712" y="3132773"/>
                <a:chExt cx="86869" cy="56424"/>
              </a:xfrm>
            </p:grpSpPr>
            <p:sp>
              <p:nvSpPr>
                <p:cNvPr id="4173" name="Google Shape;4173;p8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7"/>
              <p:cNvGrpSpPr/>
              <p:nvPr/>
            </p:nvGrpSpPr>
            <p:grpSpPr>
              <a:xfrm>
                <a:off x="4773634" y="3143336"/>
                <a:ext cx="37776" cy="32451"/>
                <a:chOff x="4773634" y="3143336"/>
                <a:chExt cx="37776" cy="32451"/>
              </a:xfrm>
            </p:grpSpPr>
            <p:sp>
              <p:nvSpPr>
                <p:cNvPr id="4176" name="Google Shape;4176;p8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87"/>
              <p:cNvGrpSpPr/>
              <p:nvPr/>
            </p:nvGrpSpPr>
            <p:grpSpPr>
              <a:xfrm>
                <a:off x="4724163" y="3131248"/>
                <a:ext cx="37776" cy="32459"/>
                <a:chOff x="4724163" y="3131248"/>
                <a:chExt cx="37776" cy="32459"/>
              </a:xfrm>
            </p:grpSpPr>
            <p:sp>
              <p:nvSpPr>
                <p:cNvPr id="4179" name="Google Shape;4179;p8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87"/>
              <p:cNvGrpSpPr/>
              <p:nvPr/>
            </p:nvGrpSpPr>
            <p:grpSpPr>
              <a:xfrm>
                <a:off x="4755081" y="3176054"/>
                <a:ext cx="32357" cy="27795"/>
                <a:chOff x="4755081" y="3176054"/>
                <a:chExt cx="32357" cy="27795"/>
              </a:xfrm>
            </p:grpSpPr>
            <p:sp>
              <p:nvSpPr>
                <p:cNvPr id="4182" name="Google Shape;4182;p8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87"/>
              <p:cNvGrpSpPr/>
              <p:nvPr/>
            </p:nvGrpSpPr>
            <p:grpSpPr>
              <a:xfrm>
                <a:off x="4812550" y="3119631"/>
                <a:ext cx="32451" cy="27803"/>
                <a:chOff x="4812550" y="3119631"/>
                <a:chExt cx="32451" cy="27803"/>
              </a:xfrm>
            </p:grpSpPr>
            <p:sp>
              <p:nvSpPr>
                <p:cNvPr id="4185" name="Google Shape;4185;p8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7" name="Google Shape;4187;p87"/>
            <p:cNvGrpSpPr/>
            <p:nvPr/>
          </p:nvGrpSpPr>
          <p:grpSpPr>
            <a:xfrm>
              <a:off x="5382826" y="4027197"/>
              <a:ext cx="268967" cy="250422"/>
              <a:chOff x="5382826" y="4027197"/>
              <a:chExt cx="268967" cy="250422"/>
            </a:xfrm>
          </p:grpSpPr>
          <p:grpSp>
            <p:nvGrpSpPr>
              <p:cNvPr id="4188" name="Google Shape;4188;p87"/>
              <p:cNvGrpSpPr/>
              <p:nvPr/>
            </p:nvGrpSpPr>
            <p:grpSpPr>
              <a:xfrm>
                <a:off x="5405280" y="4042510"/>
                <a:ext cx="237570" cy="218647"/>
                <a:chOff x="5405280" y="4042510"/>
                <a:chExt cx="237570" cy="218647"/>
              </a:xfrm>
            </p:grpSpPr>
            <p:sp>
              <p:nvSpPr>
                <p:cNvPr id="4189" name="Google Shape;4189;p8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87"/>
              <p:cNvGrpSpPr/>
              <p:nvPr/>
            </p:nvGrpSpPr>
            <p:grpSpPr>
              <a:xfrm>
                <a:off x="5382826" y="4125549"/>
                <a:ext cx="37776" cy="32380"/>
                <a:chOff x="5382826" y="4125549"/>
                <a:chExt cx="37776" cy="32380"/>
              </a:xfrm>
            </p:grpSpPr>
            <p:sp>
              <p:nvSpPr>
                <p:cNvPr id="4196" name="Google Shape;4196;p8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87"/>
              <p:cNvGrpSpPr/>
              <p:nvPr/>
            </p:nvGrpSpPr>
            <p:grpSpPr>
              <a:xfrm>
                <a:off x="5475680" y="4195587"/>
                <a:ext cx="37783" cy="32364"/>
                <a:chOff x="5475680" y="4195587"/>
                <a:chExt cx="37783" cy="32364"/>
              </a:xfrm>
            </p:grpSpPr>
            <p:sp>
              <p:nvSpPr>
                <p:cNvPr id="4199" name="Google Shape;4199;p8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87"/>
              <p:cNvGrpSpPr/>
              <p:nvPr/>
            </p:nvGrpSpPr>
            <p:grpSpPr>
              <a:xfrm>
                <a:off x="5532575" y="4027197"/>
                <a:ext cx="33308" cy="32262"/>
                <a:chOff x="5532575" y="4027197"/>
                <a:chExt cx="33308" cy="32262"/>
              </a:xfrm>
            </p:grpSpPr>
            <p:sp>
              <p:nvSpPr>
                <p:cNvPr id="4202" name="Google Shape;4202;p8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87"/>
              <p:cNvGrpSpPr/>
              <p:nvPr/>
            </p:nvGrpSpPr>
            <p:grpSpPr>
              <a:xfrm>
                <a:off x="5590706" y="4245348"/>
                <a:ext cx="33497" cy="32270"/>
                <a:chOff x="5590706" y="4245348"/>
                <a:chExt cx="33497" cy="32270"/>
              </a:xfrm>
            </p:grpSpPr>
            <p:sp>
              <p:nvSpPr>
                <p:cNvPr id="4205" name="Google Shape;4205;p8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87"/>
              <p:cNvGrpSpPr/>
              <p:nvPr/>
            </p:nvGrpSpPr>
            <p:grpSpPr>
              <a:xfrm>
                <a:off x="5618681" y="4109677"/>
                <a:ext cx="33112" cy="32357"/>
                <a:chOff x="5618681" y="4109677"/>
                <a:chExt cx="33112" cy="32357"/>
              </a:xfrm>
            </p:grpSpPr>
            <p:sp>
              <p:nvSpPr>
                <p:cNvPr id="4208" name="Google Shape;4208;p8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87"/>
              <p:cNvGrpSpPr/>
              <p:nvPr/>
            </p:nvGrpSpPr>
            <p:grpSpPr>
              <a:xfrm>
                <a:off x="5479298" y="4128262"/>
                <a:ext cx="31405" cy="26906"/>
                <a:chOff x="5479298" y="4128262"/>
                <a:chExt cx="31405" cy="26906"/>
              </a:xfrm>
            </p:grpSpPr>
            <p:sp>
              <p:nvSpPr>
                <p:cNvPr id="4211" name="Google Shape;4211;p8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87"/>
              <p:cNvGrpSpPr/>
              <p:nvPr/>
            </p:nvGrpSpPr>
            <p:grpSpPr>
              <a:xfrm>
                <a:off x="5582903" y="4180116"/>
                <a:ext cx="31499" cy="26898"/>
                <a:chOff x="5582903" y="4180116"/>
                <a:chExt cx="31499" cy="26898"/>
              </a:xfrm>
            </p:grpSpPr>
            <p:sp>
              <p:nvSpPr>
                <p:cNvPr id="4214" name="Google Shape;4214;p8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6" name="Google Shape;4216;p87"/>
            <p:cNvGrpSpPr/>
            <p:nvPr/>
          </p:nvGrpSpPr>
          <p:grpSpPr>
            <a:xfrm>
              <a:off x="3977681" y="3230323"/>
              <a:ext cx="94584" cy="84085"/>
              <a:chOff x="3977681" y="3230323"/>
              <a:chExt cx="94584" cy="84085"/>
            </a:xfrm>
          </p:grpSpPr>
          <p:grpSp>
            <p:nvGrpSpPr>
              <p:cNvPr id="4217" name="Google Shape;4217;p87"/>
              <p:cNvGrpSpPr/>
              <p:nvPr/>
            </p:nvGrpSpPr>
            <p:grpSpPr>
              <a:xfrm>
                <a:off x="4000135" y="3243041"/>
                <a:ext cx="59570" cy="57186"/>
                <a:chOff x="4000135" y="3243041"/>
                <a:chExt cx="59570" cy="57186"/>
              </a:xfrm>
            </p:grpSpPr>
            <p:sp>
              <p:nvSpPr>
                <p:cNvPr id="4218" name="Google Shape;4218;p8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87"/>
              <p:cNvGrpSpPr/>
              <p:nvPr/>
            </p:nvGrpSpPr>
            <p:grpSpPr>
              <a:xfrm>
                <a:off x="3977681" y="3245872"/>
                <a:ext cx="37783" cy="32380"/>
                <a:chOff x="3977681" y="3245872"/>
                <a:chExt cx="37783" cy="32380"/>
              </a:xfrm>
            </p:grpSpPr>
            <p:sp>
              <p:nvSpPr>
                <p:cNvPr id="4222" name="Google Shape;4222;p8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87"/>
              <p:cNvGrpSpPr/>
              <p:nvPr/>
            </p:nvGrpSpPr>
            <p:grpSpPr>
              <a:xfrm>
                <a:off x="4040860" y="3262672"/>
                <a:ext cx="31405" cy="27001"/>
                <a:chOff x="4040860" y="3262672"/>
                <a:chExt cx="31405" cy="27001"/>
              </a:xfrm>
            </p:grpSpPr>
            <p:sp>
              <p:nvSpPr>
                <p:cNvPr id="4225" name="Google Shape;4225;p8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87"/>
              <p:cNvGrpSpPr/>
              <p:nvPr/>
            </p:nvGrpSpPr>
            <p:grpSpPr>
              <a:xfrm>
                <a:off x="4021072" y="3230323"/>
                <a:ext cx="31397" cy="26906"/>
                <a:chOff x="4021072" y="3230323"/>
                <a:chExt cx="31397" cy="26906"/>
              </a:xfrm>
            </p:grpSpPr>
            <p:sp>
              <p:nvSpPr>
                <p:cNvPr id="4228" name="Google Shape;4228;p8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87"/>
              <p:cNvGrpSpPr/>
              <p:nvPr/>
            </p:nvGrpSpPr>
            <p:grpSpPr>
              <a:xfrm>
                <a:off x="4001472" y="3287462"/>
                <a:ext cx="31499" cy="26945"/>
                <a:chOff x="4001472" y="3287462"/>
                <a:chExt cx="31499" cy="26945"/>
              </a:xfrm>
            </p:grpSpPr>
            <p:sp>
              <p:nvSpPr>
                <p:cNvPr id="4231" name="Google Shape;4231;p8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3" name="Google Shape;4233;p87"/>
            <p:cNvGrpSpPr/>
            <p:nvPr/>
          </p:nvGrpSpPr>
          <p:grpSpPr>
            <a:xfrm>
              <a:off x="4084715" y="3258865"/>
              <a:ext cx="184961" cy="137268"/>
              <a:chOff x="4084715" y="3258865"/>
              <a:chExt cx="184961" cy="137268"/>
            </a:xfrm>
          </p:grpSpPr>
          <p:grpSp>
            <p:nvGrpSpPr>
              <p:cNvPr id="4234" name="Google Shape;4234;p87"/>
              <p:cNvGrpSpPr/>
              <p:nvPr/>
            </p:nvGrpSpPr>
            <p:grpSpPr>
              <a:xfrm>
                <a:off x="4107453" y="3271583"/>
                <a:ext cx="153470" cy="110275"/>
                <a:chOff x="4107453" y="3271583"/>
                <a:chExt cx="153470" cy="110275"/>
              </a:xfrm>
            </p:grpSpPr>
            <p:sp>
              <p:nvSpPr>
                <p:cNvPr id="4235" name="Google Shape;4235;p8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87"/>
              <p:cNvGrpSpPr/>
              <p:nvPr/>
            </p:nvGrpSpPr>
            <p:grpSpPr>
              <a:xfrm>
                <a:off x="4136947" y="3258865"/>
                <a:ext cx="31499" cy="27001"/>
                <a:chOff x="4136947" y="3258865"/>
                <a:chExt cx="31499" cy="27001"/>
              </a:xfrm>
            </p:grpSpPr>
            <p:sp>
              <p:nvSpPr>
                <p:cNvPr id="4240" name="Google Shape;4240;p8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87"/>
              <p:cNvGrpSpPr/>
              <p:nvPr/>
            </p:nvGrpSpPr>
            <p:grpSpPr>
              <a:xfrm>
                <a:off x="4084715" y="3266478"/>
                <a:ext cx="31468" cy="26898"/>
                <a:chOff x="4084715" y="3266478"/>
                <a:chExt cx="31468" cy="26898"/>
              </a:xfrm>
            </p:grpSpPr>
            <p:sp>
              <p:nvSpPr>
                <p:cNvPr id="4243" name="Google Shape;4243;p8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87"/>
              <p:cNvGrpSpPr/>
              <p:nvPr/>
            </p:nvGrpSpPr>
            <p:grpSpPr>
              <a:xfrm>
                <a:off x="4159213" y="3279849"/>
                <a:ext cx="31405" cy="26945"/>
                <a:chOff x="4159213" y="3279849"/>
                <a:chExt cx="31405" cy="26945"/>
              </a:xfrm>
            </p:grpSpPr>
            <p:sp>
              <p:nvSpPr>
                <p:cNvPr id="4246" name="Google Shape;4246;p8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87"/>
              <p:cNvGrpSpPr/>
              <p:nvPr/>
            </p:nvGrpSpPr>
            <p:grpSpPr>
              <a:xfrm>
                <a:off x="4201550" y="3266502"/>
                <a:ext cx="31405" cy="26883"/>
                <a:chOff x="4201550" y="3266502"/>
                <a:chExt cx="31405" cy="26883"/>
              </a:xfrm>
            </p:grpSpPr>
            <p:sp>
              <p:nvSpPr>
                <p:cNvPr id="4249" name="Google Shape;4249;p8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87"/>
              <p:cNvGrpSpPr/>
              <p:nvPr/>
            </p:nvGrpSpPr>
            <p:grpSpPr>
              <a:xfrm>
                <a:off x="4201550" y="3338278"/>
                <a:ext cx="31405" cy="26930"/>
                <a:chOff x="4201550" y="3338278"/>
                <a:chExt cx="31405" cy="26930"/>
              </a:xfrm>
            </p:grpSpPr>
            <p:sp>
              <p:nvSpPr>
                <p:cNvPr id="4252" name="Google Shape;4252;p8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87"/>
              <p:cNvGrpSpPr/>
              <p:nvPr/>
            </p:nvGrpSpPr>
            <p:grpSpPr>
              <a:xfrm>
                <a:off x="4238272" y="3369132"/>
                <a:ext cx="31405" cy="27001"/>
                <a:chOff x="4238272" y="3369132"/>
                <a:chExt cx="31405" cy="27001"/>
              </a:xfrm>
            </p:grpSpPr>
            <p:sp>
              <p:nvSpPr>
                <p:cNvPr id="4255" name="Google Shape;4255;p8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7" name="Google Shape;4257;p87"/>
            <p:cNvGrpSpPr/>
            <p:nvPr/>
          </p:nvGrpSpPr>
          <p:grpSpPr>
            <a:xfrm>
              <a:off x="4068639" y="3200169"/>
              <a:ext cx="77643" cy="37272"/>
              <a:chOff x="4068639" y="3200169"/>
              <a:chExt cx="77643" cy="37272"/>
            </a:xfrm>
          </p:grpSpPr>
          <p:sp>
            <p:nvSpPr>
              <p:cNvPr id="4258" name="Google Shape;4258;p8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9" name="Google Shape;4259;p87"/>
              <p:cNvGrpSpPr/>
              <p:nvPr/>
            </p:nvGrpSpPr>
            <p:grpSpPr>
              <a:xfrm>
                <a:off x="4114878" y="3200169"/>
                <a:ext cx="31405" cy="26993"/>
                <a:chOff x="4114878" y="3200169"/>
                <a:chExt cx="31405" cy="26993"/>
              </a:xfrm>
            </p:grpSpPr>
            <p:sp>
              <p:nvSpPr>
                <p:cNvPr id="4260" name="Google Shape;4260;p8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87"/>
              <p:cNvGrpSpPr/>
              <p:nvPr/>
            </p:nvGrpSpPr>
            <p:grpSpPr>
              <a:xfrm>
                <a:off x="4068639" y="3210535"/>
                <a:ext cx="31499" cy="26906"/>
                <a:chOff x="4068639" y="3210535"/>
                <a:chExt cx="31499" cy="26906"/>
              </a:xfrm>
            </p:grpSpPr>
            <p:sp>
              <p:nvSpPr>
                <p:cNvPr id="4263" name="Google Shape;4263;p8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5" name="Google Shape;4265;p87"/>
            <p:cNvGrpSpPr/>
            <p:nvPr/>
          </p:nvGrpSpPr>
          <p:grpSpPr>
            <a:xfrm>
              <a:off x="3869702" y="3066935"/>
              <a:ext cx="382664" cy="190294"/>
              <a:chOff x="3869702" y="3066935"/>
              <a:chExt cx="382664" cy="190294"/>
            </a:xfrm>
          </p:grpSpPr>
          <p:grpSp>
            <p:nvGrpSpPr>
              <p:cNvPr id="4266" name="Google Shape;4266;p87"/>
              <p:cNvGrpSpPr/>
              <p:nvPr/>
            </p:nvGrpSpPr>
            <p:grpSpPr>
              <a:xfrm>
                <a:off x="3888633" y="3082351"/>
                <a:ext cx="351172" cy="160698"/>
                <a:chOff x="3888633" y="3082351"/>
                <a:chExt cx="351172" cy="160698"/>
              </a:xfrm>
            </p:grpSpPr>
            <p:sp>
              <p:nvSpPr>
                <p:cNvPr id="4267" name="Google Shape;4267;p8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87"/>
              <p:cNvGrpSpPr/>
              <p:nvPr/>
            </p:nvGrpSpPr>
            <p:grpSpPr>
              <a:xfrm>
                <a:off x="4143703" y="3066935"/>
                <a:ext cx="37783" cy="32357"/>
                <a:chOff x="4143703" y="3066935"/>
                <a:chExt cx="37783" cy="32357"/>
              </a:xfrm>
            </p:grpSpPr>
            <p:sp>
              <p:nvSpPr>
                <p:cNvPr id="4274" name="Google Shape;4274;p8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87"/>
              <p:cNvGrpSpPr/>
              <p:nvPr/>
            </p:nvGrpSpPr>
            <p:grpSpPr>
              <a:xfrm>
                <a:off x="4044565" y="3103563"/>
                <a:ext cx="37783" cy="32451"/>
                <a:chOff x="4044565" y="3103563"/>
                <a:chExt cx="37783" cy="32451"/>
              </a:xfrm>
            </p:grpSpPr>
            <p:sp>
              <p:nvSpPr>
                <p:cNvPr id="4277" name="Google Shape;4277;p8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87"/>
              <p:cNvGrpSpPr/>
              <p:nvPr/>
            </p:nvGrpSpPr>
            <p:grpSpPr>
              <a:xfrm>
                <a:off x="4017454" y="3188237"/>
                <a:ext cx="37776" cy="32357"/>
                <a:chOff x="4017454" y="3188237"/>
                <a:chExt cx="37776" cy="32357"/>
              </a:xfrm>
            </p:grpSpPr>
            <p:sp>
              <p:nvSpPr>
                <p:cNvPr id="4280" name="Google Shape;4280;p8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87"/>
              <p:cNvGrpSpPr/>
              <p:nvPr/>
            </p:nvGrpSpPr>
            <p:grpSpPr>
              <a:xfrm>
                <a:off x="3921548" y="3157509"/>
                <a:ext cx="37783" cy="32357"/>
                <a:chOff x="3921548" y="3157509"/>
                <a:chExt cx="37783" cy="32357"/>
              </a:xfrm>
            </p:grpSpPr>
            <p:sp>
              <p:nvSpPr>
                <p:cNvPr id="4283" name="Google Shape;4283;p8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87"/>
              <p:cNvGrpSpPr/>
              <p:nvPr/>
            </p:nvGrpSpPr>
            <p:grpSpPr>
              <a:xfrm>
                <a:off x="3939056" y="3211620"/>
                <a:ext cx="37783" cy="32380"/>
                <a:chOff x="3939056" y="3211620"/>
                <a:chExt cx="37783" cy="32380"/>
              </a:xfrm>
            </p:grpSpPr>
            <p:sp>
              <p:nvSpPr>
                <p:cNvPr id="4286" name="Google Shape;4286;p8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87"/>
              <p:cNvGrpSpPr/>
              <p:nvPr/>
            </p:nvGrpSpPr>
            <p:grpSpPr>
              <a:xfrm>
                <a:off x="4176240" y="3136965"/>
                <a:ext cx="31405" cy="26930"/>
                <a:chOff x="4176240" y="3136965"/>
                <a:chExt cx="31405" cy="26930"/>
              </a:xfrm>
            </p:grpSpPr>
            <p:sp>
              <p:nvSpPr>
                <p:cNvPr id="4289" name="Google Shape;4289;p8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87"/>
              <p:cNvGrpSpPr/>
              <p:nvPr/>
            </p:nvGrpSpPr>
            <p:grpSpPr>
              <a:xfrm>
                <a:off x="4133148" y="3152593"/>
                <a:ext cx="31499" cy="27001"/>
                <a:chOff x="4133148" y="3152593"/>
                <a:chExt cx="31499" cy="27001"/>
              </a:xfrm>
            </p:grpSpPr>
            <p:sp>
              <p:nvSpPr>
                <p:cNvPr id="4292" name="Google Shape;4292;p8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87"/>
              <p:cNvGrpSpPr/>
              <p:nvPr/>
            </p:nvGrpSpPr>
            <p:grpSpPr>
              <a:xfrm>
                <a:off x="4220866" y="3073534"/>
                <a:ext cx="31499" cy="26898"/>
                <a:chOff x="4220866" y="3073534"/>
                <a:chExt cx="31499" cy="26898"/>
              </a:xfrm>
            </p:grpSpPr>
            <p:sp>
              <p:nvSpPr>
                <p:cNvPr id="4295" name="Google Shape;4295;p8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7"/>
              <p:cNvGrpSpPr/>
              <p:nvPr/>
            </p:nvGrpSpPr>
            <p:grpSpPr>
              <a:xfrm>
                <a:off x="3869702" y="3230323"/>
                <a:ext cx="31499" cy="26906"/>
                <a:chOff x="3869702" y="3230323"/>
                <a:chExt cx="31499" cy="26906"/>
              </a:xfrm>
            </p:grpSpPr>
            <p:sp>
              <p:nvSpPr>
                <p:cNvPr id="4298" name="Google Shape;4298;p8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0" name="Google Shape;4300;p87"/>
            <p:cNvGrpSpPr/>
            <p:nvPr/>
          </p:nvGrpSpPr>
          <p:grpSpPr>
            <a:xfrm>
              <a:off x="4271383" y="3065882"/>
              <a:ext cx="304556" cy="341663"/>
              <a:chOff x="4271383" y="3065882"/>
              <a:chExt cx="304556" cy="341663"/>
            </a:xfrm>
          </p:grpSpPr>
          <p:grpSp>
            <p:nvGrpSpPr>
              <p:cNvPr id="4301" name="Google Shape;4301;p87"/>
              <p:cNvGrpSpPr/>
              <p:nvPr/>
            </p:nvGrpSpPr>
            <p:grpSpPr>
              <a:xfrm>
                <a:off x="4293838" y="3078639"/>
                <a:ext cx="269353" cy="311973"/>
                <a:chOff x="4293838" y="3078639"/>
                <a:chExt cx="269353" cy="311973"/>
              </a:xfrm>
            </p:grpSpPr>
            <p:sp>
              <p:nvSpPr>
                <p:cNvPr id="4302" name="Google Shape;4302;p8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87"/>
              <p:cNvGrpSpPr/>
              <p:nvPr/>
            </p:nvGrpSpPr>
            <p:grpSpPr>
              <a:xfrm>
                <a:off x="4538164" y="3342061"/>
                <a:ext cx="37776" cy="32380"/>
                <a:chOff x="4538164" y="3342061"/>
                <a:chExt cx="37776" cy="32380"/>
              </a:xfrm>
            </p:grpSpPr>
            <p:sp>
              <p:nvSpPr>
                <p:cNvPr id="4320" name="Google Shape;4320;p8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87"/>
              <p:cNvGrpSpPr/>
              <p:nvPr/>
            </p:nvGrpSpPr>
            <p:grpSpPr>
              <a:xfrm>
                <a:off x="4271383" y="3194742"/>
                <a:ext cx="37783" cy="32420"/>
                <a:chOff x="4271383" y="3194742"/>
                <a:chExt cx="37783" cy="32420"/>
              </a:xfrm>
            </p:grpSpPr>
            <p:sp>
              <p:nvSpPr>
                <p:cNvPr id="4323" name="Google Shape;4323;p8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87"/>
              <p:cNvGrpSpPr/>
              <p:nvPr/>
            </p:nvGrpSpPr>
            <p:grpSpPr>
              <a:xfrm>
                <a:off x="4284416" y="3084058"/>
                <a:ext cx="37783" cy="32357"/>
                <a:chOff x="4284416" y="3084058"/>
                <a:chExt cx="37783" cy="32357"/>
              </a:xfrm>
            </p:grpSpPr>
            <p:sp>
              <p:nvSpPr>
                <p:cNvPr id="4326" name="Google Shape;4326;p8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87"/>
              <p:cNvGrpSpPr/>
              <p:nvPr/>
            </p:nvGrpSpPr>
            <p:grpSpPr>
              <a:xfrm>
                <a:off x="4478697" y="3297561"/>
                <a:ext cx="37776" cy="32451"/>
                <a:chOff x="4478697" y="3297561"/>
                <a:chExt cx="37776" cy="32451"/>
              </a:xfrm>
            </p:grpSpPr>
            <p:sp>
              <p:nvSpPr>
                <p:cNvPr id="4329" name="Google Shape;4329;p8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87"/>
              <p:cNvGrpSpPr/>
              <p:nvPr/>
            </p:nvGrpSpPr>
            <p:grpSpPr>
              <a:xfrm>
                <a:off x="4411813" y="3331711"/>
                <a:ext cx="37776" cy="32451"/>
                <a:chOff x="4411813" y="3331711"/>
                <a:chExt cx="37776" cy="32451"/>
              </a:xfrm>
            </p:grpSpPr>
            <p:sp>
              <p:nvSpPr>
                <p:cNvPr id="4332" name="Google Shape;4332;p8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87"/>
              <p:cNvGrpSpPr/>
              <p:nvPr/>
            </p:nvGrpSpPr>
            <p:grpSpPr>
              <a:xfrm>
                <a:off x="4337984" y="3375188"/>
                <a:ext cx="37776" cy="32357"/>
                <a:chOff x="4337984" y="3375188"/>
                <a:chExt cx="37776" cy="32357"/>
              </a:xfrm>
            </p:grpSpPr>
            <p:sp>
              <p:nvSpPr>
                <p:cNvPr id="4335" name="Google Shape;4335;p8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87"/>
              <p:cNvGrpSpPr/>
              <p:nvPr/>
            </p:nvGrpSpPr>
            <p:grpSpPr>
              <a:xfrm>
                <a:off x="4494867" y="3090530"/>
                <a:ext cx="37878" cy="32451"/>
                <a:chOff x="4494867" y="3090530"/>
                <a:chExt cx="37878" cy="32451"/>
              </a:xfrm>
            </p:grpSpPr>
            <p:sp>
              <p:nvSpPr>
                <p:cNvPr id="4338" name="Google Shape;4338;p8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87"/>
              <p:cNvGrpSpPr/>
              <p:nvPr/>
            </p:nvGrpSpPr>
            <p:grpSpPr>
              <a:xfrm>
                <a:off x="4525124" y="3207774"/>
                <a:ext cx="37783" cy="32420"/>
                <a:chOff x="4525124" y="3207774"/>
                <a:chExt cx="37783" cy="32420"/>
              </a:xfrm>
            </p:grpSpPr>
            <p:sp>
              <p:nvSpPr>
                <p:cNvPr id="4341" name="Google Shape;4341;p8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87"/>
              <p:cNvGrpSpPr/>
              <p:nvPr/>
            </p:nvGrpSpPr>
            <p:grpSpPr>
              <a:xfrm>
                <a:off x="4440544" y="3176479"/>
                <a:ext cx="31499" cy="26898"/>
                <a:chOff x="4440544" y="3176479"/>
                <a:chExt cx="31499" cy="26898"/>
              </a:xfrm>
            </p:grpSpPr>
            <p:sp>
              <p:nvSpPr>
                <p:cNvPr id="4344" name="Google Shape;4344;p8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87"/>
              <p:cNvGrpSpPr/>
              <p:nvPr/>
            </p:nvGrpSpPr>
            <p:grpSpPr>
              <a:xfrm>
                <a:off x="4350545" y="3156400"/>
                <a:ext cx="31405" cy="27001"/>
                <a:chOff x="4350545" y="3156400"/>
                <a:chExt cx="31405" cy="27001"/>
              </a:xfrm>
            </p:grpSpPr>
            <p:sp>
              <p:nvSpPr>
                <p:cNvPr id="4347" name="Google Shape;4347;p8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87"/>
              <p:cNvGrpSpPr/>
              <p:nvPr/>
            </p:nvGrpSpPr>
            <p:grpSpPr>
              <a:xfrm>
                <a:off x="4376703" y="3255058"/>
                <a:ext cx="31405" cy="27001"/>
                <a:chOff x="4376703" y="3255058"/>
                <a:chExt cx="31405" cy="27001"/>
              </a:xfrm>
            </p:grpSpPr>
            <p:sp>
              <p:nvSpPr>
                <p:cNvPr id="4350" name="Google Shape;4350;p8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7"/>
              <p:cNvGrpSpPr/>
              <p:nvPr/>
            </p:nvGrpSpPr>
            <p:grpSpPr>
              <a:xfrm>
                <a:off x="4331322" y="3283656"/>
                <a:ext cx="31405" cy="26945"/>
                <a:chOff x="4331322" y="3283656"/>
                <a:chExt cx="31405" cy="26945"/>
              </a:xfrm>
            </p:grpSpPr>
            <p:sp>
              <p:nvSpPr>
                <p:cNvPr id="4353" name="Google Shape;4353;p8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87"/>
              <p:cNvGrpSpPr/>
              <p:nvPr/>
            </p:nvGrpSpPr>
            <p:grpSpPr>
              <a:xfrm>
                <a:off x="4380510" y="3065882"/>
                <a:ext cx="31405" cy="26938"/>
                <a:chOff x="4380510" y="3065882"/>
                <a:chExt cx="31405" cy="26938"/>
              </a:xfrm>
            </p:grpSpPr>
            <p:sp>
              <p:nvSpPr>
                <p:cNvPr id="4356" name="Google Shape;4356;p8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8" name="Google Shape;4358;p87"/>
            <p:cNvGrpSpPr/>
            <p:nvPr/>
          </p:nvGrpSpPr>
          <p:grpSpPr>
            <a:xfrm>
              <a:off x="4558998" y="3188237"/>
              <a:ext cx="1280131" cy="1052746"/>
              <a:chOff x="4558998" y="3188237"/>
              <a:chExt cx="1280131" cy="1052746"/>
            </a:xfrm>
          </p:grpSpPr>
          <p:sp>
            <p:nvSpPr>
              <p:cNvPr id="4359" name="Google Shape;4359;p8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0" name="Google Shape;4360;p87"/>
              <p:cNvGrpSpPr/>
              <p:nvPr/>
            </p:nvGrpSpPr>
            <p:grpSpPr>
              <a:xfrm>
                <a:off x="4579164" y="3203653"/>
                <a:ext cx="1244833" cy="1020397"/>
                <a:chOff x="4579164" y="3203653"/>
                <a:chExt cx="1244833" cy="1020397"/>
              </a:xfrm>
            </p:grpSpPr>
            <p:sp>
              <p:nvSpPr>
                <p:cNvPr id="4361" name="Google Shape;4361;p8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3" name="Google Shape;4363;p87"/>
                <p:cNvGrpSpPr/>
                <p:nvPr/>
              </p:nvGrpSpPr>
              <p:grpSpPr>
                <a:xfrm>
                  <a:off x="4579164" y="3203653"/>
                  <a:ext cx="1244833" cy="1020397"/>
                  <a:chOff x="4579164" y="3203653"/>
                  <a:chExt cx="1244833" cy="1020397"/>
                </a:xfrm>
              </p:grpSpPr>
              <p:sp>
                <p:nvSpPr>
                  <p:cNvPr id="4364" name="Google Shape;4364;p8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6" name="Google Shape;4366;p87"/>
                  <p:cNvGrpSpPr/>
                  <p:nvPr/>
                </p:nvGrpSpPr>
                <p:grpSpPr>
                  <a:xfrm>
                    <a:off x="4579164" y="3203653"/>
                    <a:ext cx="1244833" cy="1020397"/>
                    <a:chOff x="4579164" y="3203653"/>
                    <a:chExt cx="1244833" cy="1020397"/>
                  </a:xfrm>
                </p:grpSpPr>
                <p:sp>
                  <p:nvSpPr>
                    <p:cNvPr id="4367" name="Google Shape;4367;p8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5" name="Google Shape;4375;p87"/>
                    <p:cNvGrpSpPr/>
                    <p:nvPr/>
                  </p:nvGrpSpPr>
                  <p:grpSpPr>
                    <a:xfrm>
                      <a:off x="4579164" y="3203653"/>
                      <a:ext cx="1244833" cy="1020397"/>
                      <a:chOff x="4579164" y="3203653"/>
                      <a:chExt cx="1244833" cy="1020397"/>
                    </a:xfrm>
                  </p:grpSpPr>
                  <p:sp>
                    <p:nvSpPr>
                      <p:cNvPr id="4376" name="Google Shape;4376;p8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0" name="Google Shape;4390;p87"/>
                      <p:cNvGrpSpPr/>
                      <p:nvPr/>
                    </p:nvGrpSpPr>
                    <p:grpSpPr>
                      <a:xfrm>
                        <a:off x="4579164" y="3203653"/>
                        <a:ext cx="1244833" cy="1020397"/>
                        <a:chOff x="4579164" y="3203653"/>
                        <a:chExt cx="1244833" cy="1020397"/>
                      </a:xfrm>
                    </p:grpSpPr>
                    <p:sp>
                      <p:nvSpPr>
                        <p:cNvPr id="4391" name="Google Shape;4391;p8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5" name="Google Shape;4415;p87"/>
                        <p:cNvGrpSpPr/>
                        <p:nvPr/>
                      </p:nvGrpSpPr>
                      <p:grpSpPr>
                        <a:xfrm>
                          <a:off x="4579164" y="3203653"/>
                          <a:ext cx="1244833" cy="1020397"/>
                          <a:chOff x="4579164" y="3203653"/>
                          <a:chExt cx="1244833" cy="1020397"/>
                        </a:xfrm>
                      </p:grpSpPr>
                      <p:sp>
                        <p:nvSpPr>
                          <p:cNvPr id="4416" name="Google Shape;4416;p8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7" name="Google Shape;4417;p87"/>
                          <p:cNvGrpSpPr/>
                          <p:nvPr/>
                        </p:nvGrpSpPr>
                        <p:grpSpPr>
                          <a:xfrm>
                            <a:off x="4579164" y="3203653"/>
                            <a:ext cx="1244833" cy="1020397"/>
                            <a:chOff x="4579164" y="3203653"/>
                            <a:chExt cx="1244833" cy="1020397"/>
                          </a:xfrm>
                        </p:grpSpPr>
                        <p:sp>
                          <p:nvSpPr>
                            <p:cNvPr id="4418" name="Google Shape;4418;p8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5" name="Google Shape;4425;p87"/>
                            <p:cNvGrpSpPr/>
                            <p:nvPr/>
                          </p:nvGrpSpPr>
                          <p:grpSpPr>
                            <a:xfrm>
                              <a:off x="4579164" y="3203653"/>
                              <a:ext cx="1244833" cy="1020397"/>
                              <a:chOff x="4579164" y="3203653"/>
                              <a:chExt cx="1244833" cy="1020397"/>
                            </a:xfrm>
                          </p:grpSpPr>
                          <p:sp>
                            <p:nvSpPr>
                              <p:cNvPr id="4426" name="Google Shape;4426;p8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9" name="Google Shape;4439;p87"/>
                              <p:cNvGrpSpPr/>
                              <p:nvPr/>
                            </p:nvGrpSpPr>
                            <p:grpSpPr>
                              <a:xfrm>
                                <a:off x="4579164" y="3203653"/>
                                <a:ext cx="1244833" cy="1020397"/>
                                <a:chOff x="4579164" y="3203653"/>
                                <a:chExt cx="1244833" cy="1020397"/>
                              </a:xfrm>
                            </p:grpSpPr>
                            <p:sp>
                              <p:nvSpPr>
                                <p:cNvPr id="4440" name="Google Shape;4440;p8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7" name="Google Shape;4447;p87"/>
                                <p:cNvGrpSpPr/>
                                <p:nvPr/>
                              </p:nvGrpSpPr>
                              <p:grpSpPr>
                                <a:xfrm>
                                  <a:off x="4579164" y="3203653"/>
                                  <a:ext cx="1244833" cy="1020397"/>
                                  <a:chOff x="4579164" y="3203653"/>
                                  <a:chExt cx="1244833" cy="1020397"/>
                                </a:xfrm>
                              </p:grpSpPr>
                              <p:sp>
                                <p:nvSpPr>
                                  <p:cNvPr id="4448" name="Google Shape;4448;p8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3" name="Google Shape;4453;p87"/>
                                  <p:cNvGrpSpPr/>
                                  <p:nvPr/>
                                </p:nvGrpSpPr>
                                <p:grpSpPr>
                                  <a:xfrm>
                                    <a:off x="4579164" y="3203653"/>
                                    <a:ext cx="1244833" cy="1020397"/>
                                    <a:chOff x="4579164" y="3203653"/>
                                    <a:chExt cx="1244833" cy="1020397"/>
                                  </a:xfrm>
                                </p:grpSpPr>
                                <p:sp>
                                  <p:nvSpPr>
                                    <p:cNvPr id="4454" name="Google Shape;4454;p8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58" name="Google Shape;4458;p8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61" name="Google Shape;4461;p8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62" name="Google Shape;4462;p87"/>
              <p:cNvGrpSpPr/>
              <p:nvPr/>
            </p:nvGrpSpPr>
            <p:grpSpPr>
              <a:xfrm>
                <a:off x="4595437" y="3598775"/>
                <a:ext cx="37776" cy="32451"/>
                <a:chOff x="4595437" y="3598775"/>
                <a:chExt cx="37776" cy="32451"/>
              </a:xfrm>
            </p:grpSpPr>
            <p:sp>
              <p:nvSpPr>
                <p:cNvPr id="4463" name="Google Shape;4463;p8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87"/>
              <p:cNvGrpSpPr/>
              <p:nvPr/>
            </p:nvGrpSpPr>
            <p:grpSpPr>
              <a:xfrm>
                <a:off x="4641864" y="3524443"/>
                <a:ext cx="37776" cy="32380"/>
                <a:chOff x="4641864" y="3524443"/>
                <a:chExt cx="37776" cy="32380"/>
              </a:xfrm>
            </p:grpSpPr>
            <p:sp>
              <p:nvSpPr>
                <p:cNvPr id="4466" name="Google Shape;4466;p8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87"/>
              <p:cNvGrpSpPr/>
              <p:nvPr/>
            </p:nvGrpSpPr>
            <p:grpSpPr>
              <a:xfrm>
                <a:off x="4648431" y="3893901"/>
                <a:ext cx="37776" cy="32357"/>
                <a:chOff x="4648431" y="3893901"/>
                <a:chExt cx="37776" cy="32357"/>
              </a:xfrm>
            </p:grpSpPr>
            <p:sp>
              <p:nvSpPr>
                <p:cNvPr id="4469" name="Google Shape;4469;p8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87"/>
              <p:cNvGrpSpPr/>
              <p:nvPr/>
            </p:nvGrpSpPr>
            <p:grpSpPr>
              <a:xfrm>
                <a:off x="4567752" y="3722908"/>
                <a:ext cx="37870" cy="32380"/>
                <a:chOff x="4567752" y="3722908"/>
                <a:chExt cx="37870" cy="32380"/>
              </a:xfrm>
            </p:grpSpPr>
            <p:sp>
              <p:nvSpPr>
                <p:cNvPr id="4472" name="Google Shape;4472;p8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87"/>
              <p:cNvGrpSpPr/>
              <p:nvPr/>
            </p:nvGrpSpPr>
            <p:grpSpPr>
              <a:xfrm>
                <a:off x="4617506" y="3652052"/>
                <a:ext cx="37783" cy="32357"/>
                <a:chOff x="4617506" y="3652052"/>
                <a:chExt cx="37783" cy="32357"/>
              </a:xfrm>
            </p:grpSpPr>
            <p:sp>
              <p:nvSpPr>
                <p:cNvPr id="4475" name="Google Shape;4475;p8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87"/>
              <p:cNvGrpSpPr/>
              <p:nvPr/>
            </p:nvGrpSpPr>
            <p:grpSpPr>
              <a:xfrm>
                <a:off x="4739005" y="3554149"/>
                <a:ext cx="37870" cy="32357"/>
                <a:chOff x="4739005" y="3554149"/>
                <a:chExt cx="37870" cy="32357"/>
              </a:xfrm>
            </p:grpSpPr>
            <p:sp>
              <p:nvSpPr>
                <p:cNvPr id="4478" name="Google Shape;4478;p8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87"/>
              <p:cNvGrpSpPr/>
              <p:nvPr/>
            </p:nvGrpSpPr>
            <p:grpSpPr>
              <a:xfrm>
                <a:off x="4806557" y="3630258"/>
                <a:ext cx="37776" cy="32364"/>
                <a:chOff x="4806557" y="3630258"/>
                <a:chExt cx="37776" cy="32364"/>
              </a:xfrm>
            </p:grpSpPr>
            <p:sp>
              <p:nvSpPr>
                <p:cNvPr id="4481" name="Google Shape;4481;p8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87"/>
              <p:cNvGrpSpPr/>
              <p:nvPr/>
            </p:nvGrpSpPr>
            <p:grpSpPr>
              <a:xfrm>
                <a:off x="4737007" y="4004357"/>
                <a:ext cx="37870" cy="32357"/>
                <a:chOff x="4737007" y="4004357"/>
                <a:chExt cx="37870" cy="32357"/>
              </a:xfrm>
            </p:grpSpPr>
            <p:sp>
              <p:nvSpPr>
                <p:cNvPr id="4484" name="Google Shape;4484;p8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87"/>
              <p:cNvGrpSpPr/>
              <p:nvPr/>
            </p:nvGrpSpPr>
            <p:grpSpPr>
              <a:xfrm>
                <a:off x="4773634" y="4208627"/>
                <a:ext cx="37776" cy="32357"/>
                <a:chOff x="4773634" y="4208627"/>
                <a:chExt cx="37776" cy="32357"/>
              </a:xfrm>
            </p:grpSpPr>
            <p:sp>
              <p:nvSpPr>
                <p:cNvPr id="4487" name="Google Shape;4487;p8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87"/>
              <p:cNvGrpSpPr/>
              <p:nvPr/>
            </p:nvGrpSpPr>
            <p:grpSpPr>
              <a:xfrm>
                <a:off x="4888282" y="4074764"/>
                <a:ext cx="37776" cy="32451"/>
                <a:chOff x="4888282" y="4074764"/>
                <a:chExt cx="37776" cy="32451"/>
              </a:xfrm>
            </p:grpSpPr>
            <p:sp>
              <p:nvSpPr>
                <p:cNvPr id="4490" name="Google Shape;4490;p8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87"/>
              <p:cNvGrpSpPr/>
              <p:nvPr/>
            </p:nvGrpSpPr>
            <p:grpSpPr>
              <a:xfrm>
                <a:off x="4901315" y="3804271"/>
                <a:ext cx="37776" cy="32364"/>
                <a:chOff x="4901315" y="3804271"/>
                <a:chExt cx="37776" cy="32364"/>
              </a:xfrm>
            </p:grpSpPr>
            <p:sp>
              <p:nvSpPr>
                <p:cNvPr id="4493" name="Google Shape;4493;p8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87"/>
              <p:cNvGrpSpPr/>
              <p:nvPr/>
            </p:nvGrpSpPr>
            <p:grpSpPr>
              <a:xfrm>
                <a:off x="4866394" y="3715035"/>
                <a:ext cx="37846" cy="32357"/>
                <a:chOff x="4866394" y="3715035"/>
                <a:chExt cx="37846" cy="32357"/>
              </a:xfrm>
            </p:grpSpPr>
            <p:sp>
              <p:nvSpPr>
                <p:cNvPr id="4496" name="Google Shape;4496;p8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87"/>
              <p:cNvGrpSpPr/>
              <p:nvPr/>
            </p:nvGrpSpPr>
            <p:grpSpPr>
              <a:xfrm>
                <a:off x="4979233" y="3839798"/>
                <a:ext cx="37878" cy="32420"/>
                <a:chOff x="4979233" y="3839798"/>
                <a:chExt cx="37878" cy="32420"/>
              </a:xfrm>
            </p:grpSpPr>
            <p:sp>
              <p:nvSpPr>
                <p:cNvPr id="4499" name="Google Shape;4499;p8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87"/>
              <p:cNvGrpSpPr/>
              <p:nvPr/>
            </p:nvGrpSpPr>
            <p:grpSpPr>
              <a:xfrm>
                <a:off x="4790662" y="3679147"/>
                <a:ext cx="37783" cy="32380"/>
                <a:chOff x="4790662" y="3679147"/>
                <a:chExt cx="37783" cy="32380"/>
              </a:xfrm>
            </p:grpSpPr>
            <p:sp>
              <p:nvSpPr>
                <p:cNvPr id="4502" name="Google Shape;4502;p8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87"/>
              <p:cNvGrpSpPr/>
              <p:nvPr/>
            </p:nvGrpSpPr>
            <p:grpSpPr>
              <a:xfrm>
                <a:off x="4857263" y="3557861"/>
                <a:ext cx="37776" cy="32357"/>
                <a:chOff x="4857263" y="3557861"/>
                <a:chExt cx="37776" cy="32357"/>
              </a:xfrm>
            </p:grpSpPr>
            <p:sp>
              <p:nvSpPr>
                <p:cNvPr id="4505" name="Google Shape;4505;p8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87"/>
              <p:cNvGrpSpPr/>
              <p:nvPr/>
            </p:nvGrpSpPr>
            <p:grpSpPr>
              <a:xfrm>
                <a:off x="4883902" y="3648033"/>
                <a:ext cx="37783" cy="32380"/>
                <a:chOff x="4883902" y="3648033"/>
                <a:chExt cx="37783" cy="32380"/>
              </a:xfrm>
            </p:grpSpPr>
            <p:sp>
              <p:nvSpPr>
                <p:cNvPr id="4508" name="Google Shape;4508;p8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87"/>
              <p:cNvGrpSpPr/>
              <p:nvPr/>
            </p:nvGrpSpPr>
            <p:grpSpPr>
              <a:xfrm>
                <a:off x="4907780" y="3347220"/>
                <a:ext cx="37878" cy="32357"/>
                <a:chOff x="4907780" y="3347220"/>
                <a:chExt cx="37878" cy="32357"/>
              </a:xfrm>
            </p:grpSpPr>
            <p:sp>
              <p:nvSpPr>
                <p:cNvPr id="4511" name="Google Shape;4511;p8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87"/>
              <p:cNvGrpSpPr/>
              <p:nvPr/>
            </p:nvGrpSpPr>
            <p:grpSpPr>
              <a:xfrm>
                <a:off x="5065048" y="3738150"/>
                <a:ext cx="37783" cy="32364"/>
                <a:chOff x="5065048" y="3738150"/>
                <a:chExt cx="37783" cy="32364"/>
              </a:xfrm>
            </p:grpSpPr>
            <p:sp>
              <p:nvSpPr>
                <p:cNvPr id="4514" name="Google Shape;4514;p8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87"/>
              <p:cNvGrpSpPr/>
              <p:nvPr/>
            </p:nvGrpSpPr>
            <p:grpSpPr>
              <a:xfrm>
                <a:off x="5071616" y="3284615"/>
                <a:ext cx="37783" cy="32357"/>
                <a:chOff x="5071616" y="3284615"/>
                <a:chExt cx="37783" cy="32357"/>
              </a:xfrm>
            </p:grpSpPr>
            <p:sp>
              <p:nvSpPr>
                <p:cNvPr id="4517" name="Google Shape;4517;p8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87"/>
              <p:cNvGrpSpPr/>
              <p:nvPr/>
            </p:nvGrpSpPr>
            <p:grpSpPr>
              <a:xfrm>
                <a:off x="5389291" y="3759921"/>
                <a:ext cx="37783" cy="32380"/>
                <a:chOff x="5389291" y="3759921"/>
                <a:chExt cx="37783" cy="32380"/>
              </a:xfrm>
            </p:grpSpPr>
            <p:sp>
              <p:nvSpPr>
                <p:cNvPr id="4520" name="Google Shape;4520;p8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87"/>
              <p:cNvGrpSpPr/>
              <p:nvPr/>
            </p:nvGrpSpPr>
            <p:grpSpPr>
              <a:xfrm>
                <a:off x="5431534" y="3632932"/>
                <a:ext cx="37878" cy="32451"/>
                <a:chOff x="5431534" y="3632932"/>
                <a:chExt cx="37878" cy="32451"/>
              </a:xfrm>
            </p:grpSpPr>
            <p:sp>
              <p:nvSpPr>
                <p:cNvPr id="4523" name="Google Shape;4523;p8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7"/>
              <p:cNvGrpSpPr/>
              <p:nvPr/>
            </p:nvGrpSpPr>
            <p:grpSpPr>
              <a:xfrm>
                <a:off x="5540755" y="3544829"/>
                <a:ext cx="37783" cy="32357"/>
                <a:chOff x="5540755" y="3544829"/>
                <a:chExt cx="37783" cy="32357"/>
              </a:xfrm>
            </p:grpSpPr>
            <p:sp>
              <p:nvSpPr>
                <p:cNvPr id="4526" name="Google Shape;4526;p8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87"/>
              <p:cNvGrpSpPr/>
              <p:nvPr/>
            </p:nvGrpSpPr>
            <p:grpSpPr>
              <a:xfrm>
                <a:off x="5579293" y="3412107"/>
                <a:ext cx="37776" cy="32357"/>
                <a:chOff x="5579293" y="3412107"/>
                <a:chExt cx="37776" cy="32357"/>
              </a:xfrm>
            </p:grpSpPr>
            <p:sp>
              <p:nvSpPr>
                <p:cNvPr id="4529" name="Google Shape;4529;p8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87"/>
              <p:cNvGrpSpPr/>
              <p:nvPr/>
            </p:nvGrpSpPr>
            <p:grpSpPr>
              <a:xfrm>
                <a:off x="5801346" y="3284615"/>
                <a:ext cx="37783" cy="32357"/>
                <a:chOff x="5801346" y="3284615"/>
                <a:chExt cx="37783" cy="32357"/>
              </a:xfrm>
            </p:grpSpPr>
            <p:sp>
              <p:nvSpPr>
                <p:cNvPr id="4532" name="Google Shape;4532;p8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87"/>
              <p:cNvGrpSpPr/>
              <p:nvPr/>
            </p:nvGrpSpPr>
            <p:grpSpPr>
              <a:xfrm>
                <a:off x="5763578" y="3399067"/>
                <a:ext cx="37776" cy="32364"/>
                <a:chOff x="5763578" y="3399067"/>
                <a:chExt cx="37776" cy="32364"/>
              </a:xfrm>
            </p:grpSpPr>
            <p:sp>
              <p:nvSpPr>
                <p:cNvPr id="4535" name="Google Shape;4535;p8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87"/>
              <p:cNvGrpSpPr/>
              <p:nvPr/>
            </p:nvGrpSpPr>
            <p:grpSpPr>
              <a:xfrm>
                <a:off x="5395858" y="3230952"/>
                <a:ext cx="37776" cy="32364"/>
                <a:chOff x="5395858" y="3230952"/>
                <a:chExt cx="37776" cy="32364"/>
              </a:xfrm>
            </p:grpSpPr>
            <p:sp>
              <p:nvSpPr>
                <p:cNvPr id="4538" name="Google Shape;4538;p8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87"/>
              <p:cNvGrpSpPr/>
              <p:nvPr/>
            </p:nvGrpSpPr>
            <p:grpSpPr>
              <a:xfrm>
                <a:off x="5264088" y="3188237"/>
                <a:ext cx="37776" cy="32357"/>
                <a:chOff x="5264088" y="3188237"/>
                <a:chExt cx="37776" cy="32357"/>
              </a:xfrm>
            </p:grpSpPr>
            <p:sp>
              <p:nvSpPr>
                <p:cNvPr id="4541" name="Google Shape;4541;p8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87"/>
              <p:cNvGrpSpPr/>
              <p:nvPr/>
            </p:nvGrpSpPr>
            <p:grpSpPr>
              <a:xfrm>
                <a:off x="5585758" y="3237425"/>
                <a:ext cx="37878" cy="32357"/>
                <a:chOff x="5585758" y="3237425"/>
                <a:chExt cx="37878" cy="32357"/>
              </a:xfrm>
            </p:grpSpPr>
            <p:sp>
              <p:nvSpPr>
                <p:cNvPr id="4544" name="Google Shape;4544;p8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87"/>
              <p:cNvGrpSpPr/>
              <p:nvPr/>
            </p:nvGrpSpPr>
            <p:grpSpPr>
              <a:xfrm>
                <a:off x="4874196" y="3291088"/>
                <a:ext cx="37878" cy="32451"/>
                <a:chOff x="4874196" y="3291088"/>
                <a:chExt cx="37878" cy="32451"/>
              </a:xfrm>
            </p:grpSpPr>
            <p:sp>
              <p:nvSpPr>
                <p:cNvPr id="4547" name="Google Shape;4547;p8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7"/>
              <p:cNvGrpSpPr/>
              <p:nvPr/>
            </p:nvGrpSpPr>
            <p:grpSpPr>
              <a:xfrm>
                <a:off x="5197770" y="3785466"/>
                <a:ext cx="37783" cy="32427"/>
                <a:chOff x="5197770" y="3785466"/>
                <a:chExt cx="37783" cy="32427"/>
              </a:xfrm>
            </p:grpSpPr>
            <p:sp>
              <p:nvSpPr>
                <p:cNvPr id="4550" name="Google Shape;4550;p8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87"/>
              <p:cNvGrpSpPr/>
              <p:nvPr/>
            </p:nvGrpSpPr>
            <p:grpSpPr>
              <a:xfrm>
                <a:off x="5177699" y="3492117"/>
                <a:ext cx="37776" cy="32357"/>
                <a:chOff x="5177699" y="3492117"/>
                <a:chExt cx="37776" cy="32357"/>
              </a:xfrm>
            </p:grpSpPr>
            <p:sp>
              <p:nvSpPr>
                <p:cNvPr id="4553" name="Google Shape;4553;p8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87"/>
              <p:cNvGrpSpPr/>
              <p:nvPr/>
            </p:nvGrpSpPr>
            <p:grpSpPr>
              <a:xfrm>
                <a:off x="5349431" y="3622346"/>
                <a:ext cx="37870" cy="32380"/>
                <a:chOff x="5349431" y="3622346"/>
                <a:chExt cx="37870" cy="32380"/>
              </a:xfrm>
            </p:grpSpPr>
            <p:sp>
              <p:nvSpPr>
                <p:cNvPr id="4556" name="Google Shape;4556;p8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87"/>
              <p:cNvGrpSpPr/>
              <p:nvPr/>
            </p:nvGrpSpPr>
            <p:grpSpPr>
              <a:xfrm>
                <a:off x="5068855" y="3563980"/>
                <a:ext cx="53954" cy="46223"/>
                <a:chOff x="5068855" y="3563980"/>
                <a:chExt cx="53954" cy="46223"/>
              </a:xfrm>
            </p:grpSpPr>
            <p:sp>
              <p:nvSpPr>
                <p:cNvPr id="4559" name="Google Shape;4559;p8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87"/>
              <p:cNvGrpSpPr/>
              <p:nvPr/>
            </p:nvGrpSpPr>
            <p:grpSpPr>
              <a:xfrm>
                <a:off x="5037654" y="3392507"/>
                <a:ext cx="37870" cy="32451"/>
                <a:chOff x="5037654" y="3392507"/>
                <a:chExt cx="37870" cy="32451"/>
              </a:xfrm>
            </p:grpSpPr>
            <p:sp>
              <p:nvSpPr>
                <p:cNvPr id="4562" name="Google Shape;4562;p8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87"/>
              <p:cNvGrpSpPr/>
              <p:nvPr/>
            </p:nvGrpSpPr>
            <p:grpSpPr>
              <a:xfrm>
                <a:off x="5456560" y="3368629"/>
                <a:ext cx="37870" cy="32451"/>
                <a:chOff x="5456560" y="3368629"/>
                <a:chExt cx="37870" cy="32451"/>
              </a:xfrm>
            </p:grpSpPr>
            <p:sp>
              <p:nvSpPr>
                <p:cNvPr id="4565" name="Google Shape;4565;p8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87"/>
              <p:cNvGrpSpPr/>
              <p:nvPr/>
            </p:nvGrpSpPr>
            <p:grpSpPr>
              <a:xfrm>
                <a:off x="4755749" y="3501516"/>
                <a:ext cx="46246" cy="39608"/>
                <a:chOff x="4755749" y="3501516"/>
                <a:chExt cx="46246" cy="39608"/>
              </a:xfrm>
            </p:grpSpPr>
            <p:sp>
              <p:nvSpPr>
                <p:cNvPr id="4568" name="Google Shape;4568;p8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87"/>
              <p:cNvGrpSpPr/>
              <p:nvPr/>
            </p:nvGrpSpPr>
            <p:grpSpPr>
              <a:xfrm>
                <a:off x="4681346" y="3485582"/>
                <a:ext cx="37783" cy="32427"/>
                <a:chOff x="4681346" y="3485582"/>
                <a:chExt cx="37783" cy="32427"/>
              </a:xfrm>
            </p:grpSpPr>
            <p:sp>
              <p:nvSpPr>
                <p:cNvPr id="4571" name="Google Shape;4571;p8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87"/>
              <p:cNvGrpSpPr/>
              <p:nvPr/>
            </p:nvGrpSpPr>
            <p:grpSpPr>
              <a:xfrm>
                <a:off x="4767067" y="3291088"/>
                <a:ext cx="37878" cy="32451"/>
                <a:chOff x="4767067" y="3291088"/>
                <a:chExt cx="37878" cy="32451"/>
              </a:xfrm>
            </p:grpSpPr>
            <p:sp>
              <p:nvSpPr>
                <p:cNvPr id="4574" name="Google Shape;4574;p8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87"/>
              <p:cNvGrpSpPr/>
              <p:nvPr/>
            </p:nvGrpSpPr>
            <p:grpSpPr>
              <a:xfrm>
                <a:off x="4687819" y="3405539"/>
                <a:ext cx="37776" cy="32451"/>
                <a:chOff x="4687819" y="3405539"/>
                <a:chExt cx="37776" cy="32451"/>
              </a:xfrm>
            </p:grpSpPr>
            <p:sp>
              <p:nvSpPr>
                <p:cNvPr id="4577" name="Google Shape;4577;p8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87"/>
              <p:cNvGrpSpPr/>
              <p:nvPr/>
            </p:nvGrpSpPr>
            <p:grpSpPr>
              <a:xfrm>
                <a:off x="4923101" y="3444809"/>
                <a:ext cx="52813" cy="45318"/>
                <a:chOff x="4923101" y="3444809"/>
                <a:chExt cx="52813" cy="45318"/>
              </a:xfrm>
            </p:grpSpPr>
            <p:sp>
              <p:nvSpPr>
                <p:cNvPr id="4580" name="Google Shape;4580;p8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87"/>
              <p:cNvGrpSpPr/>
              <p:nvPr/>
            </p:nvGrpSpPr>
            <p:grpSpPr>
              <a:xfrm>
                <a:off x="4846040" y="3654750"/>
                <a:ext cx="31405" cy="26993"/>
                <a:chOff x="4846040" y="3654750"/>
                <a:chExt cx="31405" cy="26993"/>
              </a:xfrm>
            </p:grpSpPr>
            <p:sp>
              <p:nvSpPr>
                <p:cNvPr id="4583" name="Google Shape;4583;p8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87"/>
              <p:cNvGrpSpPr/>
              <p:nvPr/>
            </p:nvGrpSpPr>
            <p:grpSpPr>
              <a:xfrm>
                <a:off x="4925673" y="3691700"/>
                <a:ext cx="40253" cy="34472"/>
                <a:chOff x="4925673" y="3691700"/>
                <a:chExt cx="40253" cy="34472"/>
              </a:xfrm>
            </p:grpSpPr>
            <p:sp>
              <p:nvSpPr>
                <p:cNvPr id="4586" name="Google Shape;4586;p8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87"/>
              <p:cNvGrpSpPr/>
              <p:nvPr/>
            </p:nvGrpSpPr>
            <p:grpSpPr>
              <a:xfrm>
                <a:off x="4894653" y="3740848"/>
                <a:ext cx="31405" cy="26906"/>
                <a:chOff x="4894653" y="3740848"/>
                <a:chExt cx="31405" cy="26906"/>
              </a:xfrm>
            </p:grpSpPr>
            <p:sp>
              <p:nvSpPr>
                <p:cNvPr id="4589" name="Google Shape;4589;p8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87"/>
              <p:cNvGrpSpPr/>
              <p:nvPr/>
            </p:nvGrpSpPr>
            <p:grpSpPr>
              <a:xfrm>
                <a:off x="4962300" y="3696348"/>
                <a:ext cx="38255" cy="32773"/>
                <a:chOff x="4962300" y="3696348"/>
                <a:chExt cx="38255" cy="32773"/>
              </a:xfrm>
            </p:grpSpPr>
            <p:sp>
              <p:nvSpPr>
                <p:cNvPr id="4592" name="Google Shape;4592;p8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87"/>
              <p:cNvGrpSpPr/>
              <p:nvPr/>
            </p:nvGrpSpPr>
            <p:grpSpPr>
              <a:xfrm>
                <a:off x="4980185" y="3743349"/>
                <a:ext cx="31499" cy="26969"/>
                <a:chOff x="4980185" y="3743349"/>
                <a:chExt cx="31499" cy="26969"/>
              </a:xfrm>
            </p:grpSpPr>
            <p:sp>
              <p:nvSpPr>
                <p:cNvPr id="4595" name="Google Shape;4595;p8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87"/>
              <p:cNvGrpSpPr/>
              <p:nvPr/>
            </p:nvGrpSpPr>
            <p:grpSpPr>
              <a:xfrm>
                <a:off x="5013768" y="3734312"/>
                <a:ext cx="31499" cy="26969"/>
                <a:chOff x="5013768" y="3734312"/>
                <a:chExt cx="31499" cy="26969"/>
              </a:xfrm>
            </p:grpSpPr>
            <p:sp>
              <p:nvSpPr>
                <p:cNvPr id="4598" name="Google Shape;4598;p8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87"/>
              <p:cNvGrpSpPr/>
              <p:nvPr/>
            </p:nvGrpSpPr>
            <p:grpSpPr>
              <a:xfrm>
                <a:off x="5036703" y="3764545"/>
                <a:ext cx="31499" cy="26898"/>
                <a:chOff x="5036703" y="3764545"/>
                <a:chExt cx="31499" cy="26898"/>
              </a:xfrm>
            </p:grpSpPr>
            <p:sp>
              <p:nvSpPr>
                <p:cNvPr id="4601" name="Google Shape;4601;p8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87"/>
              <p:cNvGrpSpPr/>
              <p:nvPr/>
            </p:nvGrpSpPr>
            <p:grpSpPr>
              <a:xfrm>
                <a:off x="4953546" y="3768352"/>
                <a:ext cx="31405" cy="26898"/>
                <a:chOff x="4953546" y="3768352"/>
                <a:chExt cx="31405" cy="26898"/>
              </a:xfrm>
            </p:grpSpPr>
            <p:sp>
              <p:nvSpPr>
                <p:cNvPr id="4604" name="Google Shape;4604;p8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87"/>
              <p:cNvGrpSpPr/>
              <p:nvPr/>
            </p:nvGrpSpPr>
            <p:grpSpPr>
              <a:xfrm>
                <a:off x="4964770" y="3814016"/>
                <a:ext cx="31499" cy="26993"/>
                <a:chOff x="4964770" y="3814016"/>
                <a:chExt cx="31499" cy="26993"/>
              </a:xfrm>
            </p:grpSpPr>
            <p:sp>
              <p:nvSpPr>
                <p:cNvPr id="4607" name="Google Shape;4607;p8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87"/>
              <p:cNvGrpSpPr/>
              <p:nvPr/>
            </p:nvGrpSpPr>
            <p:grpSpPr>
              <a:xfrm>
                <a:off x="4923290" y="3800504"/>
                <a:ext cx="31468" cy="26898"/>
                <a:chOff x="4923290" y="3800504"/>
                <a:chExt cx="31468" cy="26898"/>
              </a:xfrm>
            </p:grpSpPr>
            <p:sp>
              <p:nvSpPr>
                <p:cNvPr id="4610" name="Google Shape;4610;p8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87"/>
              <p:cNvGrpSpPr/>
              <p:nvPr/>
            </p:nvGrpSpPr>
            <p:grpSpPr>
              <a:xfrm>
                <a:off x="5108534" y="3650943"/>
                <a:ext cx="31405" cy="26993"/>
                <a:chOff x="5108534" y="3650943"/>
                <a:chExt cx="31405" cy="26993"/>
              </a:xfrm>
            </p:grpSpPr>
            <p:sp>
              <p:nvSpPr>
                <p:cNvPr id="4613" name="Google Shape;4613;p8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87"/>
              <p:cNvGrpSpPr/>
              <p:nvPr/>
            </p:nvGrpSpPr>
            <p:grpSpPr>
              <a:xfrm>
                <a:off x="5119380" y="3760739"/>
                <a:ext cx="31499" cy="26993"/>
                <a:chOff x="5119380" y="3760739"/>
                <a:chExt cx="31499" cy="26993"/>
              </a:xfrm>
            </p:grpSpPr>
            <p:sp>
              <p:nvSpPr>
                <p:cNvPr id="4616" name="Google Shape;4616;p8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7"/>
              <p:cNvGrpSpPr/>
              <p:nvPr/>
            </p:nvGrpSpPr>
            <p:grpSpPr>
              <a:xfrm>
                <a:off x="5119380" y="3788235"/>
                <a:ext cx="31499" cy="26993"/>
                <a:chOff x="5119380" y="3788235"/>
                <a:chExt cx="31499" cy="26993"/>
              </a:xfrm>
            </p:grpSpPr>
            <p:sp>
              <p:nvSpPr>
                <p:cNvPr id="4619" name="Google Shape;4619;p8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87"/>
              <p:cNvGrpSpPr/>
              <p:nvPr/>
            </p:nvGrpSpPr>
            <p:grpSpPr>
              <a:xfrm>
                <a:off x="5158005" y="3875284"/>
                <a:ext cx="31405" cy="27001"/>
                <a:chOff x="5158005" y="3875284"/>
                <a:chExt cx="31405" cy="27001"/>
              </a:xfrm>
            </p:grpSpPr>
            <p:sp>
              <p:nvSpPr>
                <p:cNvPr id="4622" name="Google Shape;4622;p8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87"/>
              <p:cNvGrpSpPr/>
              <p:nvPr/>
            </p:nvGrpSpPr>
            <p:grpSpPr>
              <a:xfrm>
                <a:off x="5233163" y="3764545"/>
                <a:ext cx="31499" cy="26898"/>
                <a:chOff x="5233163" y="3764545"/>
                <a:chExt cx="31499" cy="26898"/>
              </a:xfrm>
            </p:grpSpPr>
            <p:sp>
              <p:nvSpPr>
                <p:cNvPr id="4625" name="Google Shape;4625;p8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87"/>
              <p:cNvGrpSpPr/>
              <p:nvPr/>
            </p:nvGrpSpPr>
            <p:grpSpPr>
              <a:xfrm>
                <a:off x="5276168" y="3805545"/>
                <a:ext cx="31499" cy="26906"/>
                <a:chOff x="5276168" y="3805545"/>
                <a:chExt cx="31499" cy="26906"/>
              </a:xfrm>
            </p:grpSpPr>
            <p:sp>
              <p:nvSpPr>
                <p:cNvPr id="4628" name="Google Shape;4628;p8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87"/>
              <p:cNvGrpSpPr/>
              <p:nvPr/>
            </p:nvGrpSpPr>
            <p:grpSpPr>
              <a:xfrm>
                <a:off x="5294053" y="3851933"/>
                <a:ext cx="31405" cy="26945"/>
                <a:chOff x="5294053" y="3851933"/>
                <a:chExt cx="31405" cy="26945"/>
              </a:xfrm>
            </p:grpSpPr>
            <p:sp>
              <p:nvSpPr>
                <p:cNvPr id="4631" name="Google Shape;4631;p8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87"/>
              <p:cNvGrpSpPr/>
              <p:nvPr/>
            </p:nvGrpSpPr>
            <p:grpSpPr>
              <a:xfrm>
                <a:off x="5341723" y="3851902"/>
                <a:ext cx="31405" cy="26977"/>
                <a:chOff x="5341723" y="3851902"/>
                <a:chExt cx="31405" cy="26977"/>
              </a:xfrm>
            </p:grpSpPr>
            <p:sp>
              <p:nvSpPr>
                <p:cNvPr id="4634" name="Google Shape;4634;p8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87"/>
              <p:cNvGrpSpPr/>
              <p:nvPr/>
            </p:nvGrpSpPr>
            <p:grpSpPr>
              <a:xfrm>
                <a:off x="5054871" y="3507855"/>
                <a:ext cx="31405" cy="26993"/>
                <a:chOff x="5054871" y="3507855"/>
                <a:chExt cx="31405" cy="26993"/>
              </a:xfrm>
            </p:grpSpPr>
            <p:sp>
              <p:nvSpPr>
                <p:cNvPr id="4637" name="Google Shape;4637;p8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87"/>
              <p:cNvGrpSpPr/>
              <p:nvPr/>
            </p:nvGrpSpPr>
            <p:grpSpPr>
              <a:xfrm>
                <a:off x="4876579" y="3675325"/>
                <a:ext cx="31405" cy="26969"/>
                <a:chOff x="4876579" y="3675325"/>
                <a:chExt cx="31405" cy="26969"/>
              </a:xfrm>
            </p:grpSpPr>
            <p:sp>
              <p:nvSpPr>
                <p:cNvPr id="4640" name="Google Shape;4640;p8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87"/>
              <p:cNvGrpSpPr/>
              <p:nvPr/>
            </p:nvGrpSpPr>
            <p:grpSpPr>
              <a:xfrm>
                <a:off x="4842233" y="3688333"/>
                <a:ext cx="31405" cy="26993"/>
                <a:chOff x="4842233" y="3688333"/>
                <a:chExt cx="31405" cy="26993"/>
              </a:xfrm>
            </p:grpSpPr>
            <p:sp>
              <p:nvSpPr>
                <p:cNvPr id="4643" name="Google Shape;4643;p8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87"/>
              <p:cNvGrpSpPr/>
              <p:nvPr/>
            </p:nvGrpSpPr>
            <p:grpSpPr>
              <a:xfrm>
                <a:off x="5187876" y="3608032"/>
                <a:ext cx="31405" cy="27001"/>
                <a:chOff x="5187876" y="3608032"/>
                <a:chExt cx="31405" cy="27001"/>
              </a:xfrm>
            </p:grpSpPr>
            <p:sp>
              <p:nvSpPr>
                <p:cNvPr id="4646" name="Google Shape;4646;p8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8" name="Google Shape;4648;p8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0" name="Google Shape;4650;p87"/>
              <p:cNvGrpSpPr/>
              <p:nvPr/>
            </p:nvGrpSpPr>
            <p:grpSpPr>
              <a:xfrm>
                <a:off x="5269224" y="3304167"/>
                <a:ext cx="40253" cy="34402"/>
                <a:chOff x="5269224" y="3304167"/>
                <a:chExt cx="40253" cy="34402"/>
              </a:xfrm>
            </p:grpSpPr>
            <p:sp>
              <p:nvSpPr>
                <p:cNvPr id="4651" name="Google Shape;4651;p8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87"/>
              <p:cNvGrpSpPr/>
              <p:nvPr/>
            </p:nvGrpSpPr>
            <p:grpSpPr>
              <a:xfrm>
                <a:off x="5327354" y="3476615"/>
                <a:ext cx="49864" cy="42723"/>
                <a:chOff x="5327354" y="3476615"/>
                <a:chExt cx="49864" cy="42723"/>
              </a:xfrm>
            </p:grpSpPr>
            <p:sp>
              <p:nvSpPr>
                <p:cNvPr id="4654" name="Google Shape;4654;p8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6" name="Google Shape;4656;p8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8" name="Google Shape;4658;p87"/>
              <p:cNvGrpSpPr/>
              <p:nvPr/>
            </p:nvGrpSpPr>
            <p:grpSpPr>
              <a:xfrm>
                <a:off x="5341723" y="3775957"/>
                <a:ext cx="31405" cy="26898"/>
                <a:chOff x="5341723" y="3775957"/>
                <a:chExt cx="31405" cy="26898"/>
              </a:xfrm>
            </p:grpSpPr>
            <p:sp>
              <p:nvSpPr>
                <p:cNvPr id="4659" name="Google Shape;4659;p8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87"/>
              <p:cNvGrpSpPr/>
              <p:nvPr/>
            </p:nvGrpSpPr>
            <p:grpSpPr>
              <a:xfrm>
                <a:off x="5439053" y="3699274"/>
                <a:ext cx="31405" cy="26898"/>
                <a:chOff x="5439053" y="3699274"/>
                <a:chExt cx="31405" cy="26898"/>
              </a:xfrm>
            </p:grpSpPr>
            <p:sp>
              <p:nvSpPr>
                <p:cNvPr id="4662" name="Google Shape;4662;p8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87"/>
              <p:cNvGrpSpPr/>
              <p:nvPr/>
            </p:nvGrpSpPr>
            <p:grpSpPr>
              <a:xfrm>
                <a:off x="5412414" y="3622307"/>
                <a:ext cx="31499" cy="26993"/>
                <a:chOff x="5412414" y="3622307"/>
                <a:chExt cx="31499" cy="26993"/>
              </a:xfrm>
            </p:grpSpPr>
            <p:sp>
              <p:nvSpPr>
                <p:cNvPr id="4665" name="Google Shape;4665;p8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87"/>
              <p:cNvGrpSpPr/>
              <p:nvPr/>
            </p:nvGrpSpPr>
            <p:grpSpPr>
              <a:xfrm>
                <a:off x="5476254" y="3473949"/>
                <a:ext cx="26835" cy="26930"/>
                <a:chOff x="5476254" y="3473949"/>
                <a:chExt cx="26835" cy="26930"/>
              </a:xfrm>
            </p:grpSpPr>
            <p:sp>
              <p:nvSpPr>
                <p:cNvPr id="4668" name="Google Shape;4668;p8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87"/>
              <p:cNvGrpSpPr/>
              <p:nvPr/>
            </p:nvGrpSpPr>
            <p:grpSpPr>
              <a:xfrm>
                <a:off x="5564547" y="3481594"/>
                <a:ext cx="31397" cy="26898"/>
                <a:chOff x="5564547" y="3481594"/>
                <a:chExt cx="31397" cy="26898"/>
              </a:xfrm>
            </p:grpSpPr>
            <p:sp>
              <p:nvSpPr>
                <p:cNvPr id="4671" name="Google Shape;4671;p8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87"/>
              <p:cNvGrpSpPr/>
              <p:nvPr/>
            </p:nvGrpSpPr>
            <p:grpSpPr>
              <a:xfrm>
                <a:off x="5534101" y="3470174"/>
                <a:ext cx="31397" cy="26906"/>
                <a:chOff x="5534101" y="3470174"/>
                <a:chExt cx="31397" cy="26906"/>
              </a:xfrm>
            </p:grpSpPr>
            <p:sp>
              <p:nvSpPr>
                <p:cNvPr id="4674" name="Google Shape;4674;p8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87"/>
              <p:cNvGrpSpPr/>
              <p:nvPr/>
            </p:nvGrpSpPr>
            <p:grpSpPr>
              <a:xfrm>
                <a:off x="5610879" y="3314486"/>
                <a:ext cx="31499" cy="26938"/>
                <a:chOff x="5610879" y="3314486"/>
                <a:chExt cx="31499" cy="26938"/>
              </a:xfrm>
            </p:grpSpPr>
            <p:sp>
              <p:nvSpPr>
                <p:cNvPr id="4677" name="Google Shape;4677;p8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87"/>
              <p:cNvGrpSpPr/>
              <p:nvPr/>
            </p:nvGrpSpPr>
            <p:grpSpPr>
              <a:xfrm>
                <a:off x="4834525" y="3501382"/>
                <a:ext cx="31499" cy="26898"/>
                <a:chOff x="4834525" y="3501382"/>
                <a:chExt cx="31499" cy="26898"/>
              </a:xfrm>
            </p:grpSpPr>
            <p:sp>
              <p:nvSpPr>
                <p:cNvPr id="4680" name="Google Shape;4680;p8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87"/>
              <p:cNvGrpSpPr/>
              <p:nvPr/>
            </p:nvGrpSpPr>
            <p:grpSpPr>
              <a:xfrm>
                <a:off x="4898460" y="3580158"/>
                <a:ext cx="31405" cy="26898"/>
                <a:chOff x="4898460" y="3580158"/>
                <a:chExt cx="31405" cy="26898"/>
              </a:xfrm>
            </p:grpSpPr>
            <p:sp>
              <p:nvSpPr>
                <p:cNvPr id="4683" name="Google Shape;4683;p8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87"/>
              <p:cNvGrpSpPr/>
              <p:nvPr/>
            </p:nvGrpSpPr>
            <p:grpSpPr>
              <a:xfrm>
                <a:off x="4882667" y="3608032"/>
                <a:ext cx="31499" cy="27001"/>
                <a:chOff x="4882667" y="3608032"/>
                <a:chExt cx="31499" cy="27001"/>
              </a:xfrm>
            </p:grpSpPr>
            <p:sp>
              <p:nvSpPr>
                <p:cNvPr id="4686" name="Google Shape;4686;p8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87"/>
              <p:cNvGrpSpPr/>
              <p:nvPr/>
            </p:nvGrpSpPr>
            <p:grpSpPr>
              <a:xfrm>
                <a:off x="4843373" y="3631407"/>
                <a:ext cx="16273" cy="16186"/>
                <a:chOff x="4843373" y="3631407"/>
                <a:chExt cx="16273" cy="16186"/>
              </a:xfrm>
            </p:grpSpPr>
            <p:sp>
              <p:nvSpPr>
                <p:cNvPr id="4689" name="Google Shape;4689;p8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87"/>
              <p:cNvGrpSpPr/>
              <p:nvPr/>
            </p:nvGrpSpPr>
            <p:grpSpPr>
              <a:xfrm>
                <a:off x="4727773" y="3591578"/>
                <a:ext cx="31499" cy="26898"/>
                <a:chOff x="4727773" y="3591578"/>
                <a:chExt cx="31499" cy="26898"/>
              </a:xfrm>
            </p:grpSpPr>
            <p:sp>
              <p:nvSpPr>
                <p:cNvPr id="4692" name="Google Shape;4692;p8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4" name="Google Shape;4694;p8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6" name="Google Shape;4696;p87"/>
              <p:cNvGrpSpPr/>
              <p:nvPr/>
            </p:nvGrpSpPr>
            <p:grpSpPr>
              <a:xfrm>
                <a:off x="4609421" y="3577398"/>
                <a:ext cx="31499" cy="27001"/>
                <a:chOff x="4609421" y="3577398"/>
                <a:chExt cx="31499" cy="27001"/>
              </a:xfrm>
            </p:grpSpPr>
            <p:sp>
              <p:nvSpPr>
                <p:cNvPr id="4697" name="Google Shape;4697;p8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87"/>
              <p:cNvGrpSpPr/>
              <p:nvPr/>
            </p:nvGrpSpPr>
            <p:grpSpPr>
              <a:xfrm>
                <a:off x="4649289" y="3577398"/>
                <a:ext cx="31499" cy="27001"/>
                <a:chOff x="4649289" y="3577398"/>
                <a:chExt cx="31499" cy="27001"/>
              </a:xfrm>
            </p:grpSpPr>
            <p:sp>
              <p:nvSpPr>
                <p:cNvPr id="4700" name="Google Shape;4700;p8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87"/>
              <p:cNvGrpSpPr/>
              <p:nvPr/>
            </p:nvGrpSpPr>
            <p:grpSpPr>
              <a:xfrm>
                <a:off x="4605614" y="3639523"/>
                <a:ext cx="31499" cy="26906"/>
                <a:chOff x="4605614" y="3639523"/>
                <a:chExt cx="31499" cy="26906"/>
              </a:xfrm>
            </p:grpSpPr>
            <p:sp>
              <p:nvSpPr>
                <p:cNvPr id="4703" name="Google Shape;4703;p8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87"/>
              <p:cNvGrpSpPr/>
              <p:nvPr/>
            </p:nvGrpSpPr>
            <p:grpSpPr>
              <a:xfrm>
                <a:off x="4785149" y="3618846"/>
                <a:ext cx="26930" cy="26843"/>
                <a:chOff x="4785149" y="3618846"/>
                <a:chExt cx="26930" cy="26843"/>
              </a:xfrm>
            </p:grpSpPr>
            <p:sp>
              <p:nvSpPr>
                <p:cNvPr id="4706" name="Google Shape;4706;p8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87"/>
              <p:cNvGrpSpPr/>
              <p:nvPr/>
            </p:nvGrpSpPr>
            <p:grpSpPr>
              <a:xfrm>
                <a:off x="4810167" y="3601567"/>
                <a:ext cx="31405" cy="26898"/>
                <a:chOff x="4810167" y="3601567"/>
                <a:chExt cx="31405" cy="26898"/>
              </a:xfrm>
            </p:grpSpPr>
            <p:sp>
              <p:nvSpPr>
                <p:cNvPr id="4709" name="Google Shape;4709;p8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87"/>
              <p:cNvGrpSpPr/>
              <p:nvPr/>
            </p:nvGrpSpPr>
            <p:grpSpPr>
              <a:xfrm>
                <a:off x="4831002" y="3373230"/>
                <a:ext cx="31405" cy="26898"/>
                <a:chOff x="4831002" y="3373230"/>
                <a:chExt cx="31405" cy="26898"/>
              </a:xfrm>
            </p:grpSpPr>
            <p:sp>
              <p:nvSpPr>
                <p:cNvPr id="4712" name="Google Shape;4712;p8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87"/>
              <p:cNvGrpSpPr/>
              <p:nvPr/>
            </p:nvGrpSpPr>
            <p:grpSpPr>
              <a:xfrm>
                <a:off x="4719311" y="3355054"/>
                <a:ext cx="31499" cy="27001"/>
                <a:chOff x="4719311" y="3355054"/>
                <a:chExt cx="31499" cy="27001"/>
              </a:xfrm>
            </p:grpSpPr>
            <p:sp>
              <p:nvSpPr>
                <p:cNvPr id="4715" name="Google Shape;4715;p8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87"/>
              <p:cNvGrpSpPr/>
              <p:nvPr/>
            </p:nvGrpSpPr>
            <p:grpSpPr>
              <a:xfrm>
                <a:off x="4798755" y="3450260"/>
                <a:ext cx="26930" cy="26930"/>
                <a:chOff x="4798755" y="3450260"/>
                <a:chExt cx="26930" cy="26930"/>
              </a:xfrm>
            </p:grpSpPr>
            <p:sp>
              <p:nvSpPr>
                <p:cNvPr id="4718" name="Google Shape;4718;p8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87"/>
              <p:cNvGrpSpPr/>
              <p:nvPr/>
            </p:nvGrpSpPr>
            <p:grpSpPr>
              <a:xfrm>
                <a:off x="4645576" y="3467555"/>
                <a:ext cx="31405" cy="26953"/>
                <a:chOff x="4645576" y="3467555"/>
                <a:chExt cx="31405" cy="26953"/>
              </a:xfrm>
            </p:grpSpPr>
            <p:sp>
              <p:nvSpPr>
                <p:cNvPr id="4721" name="Google Shape;4721;p8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87"/>
              <p:cNvGrpSpPr/>
              <p:nvPr/>
            </p:nvGrpSpPr>
            <p:grpSpPr>
              <a:xfrm>
                <a:off x="4687631" y="3583965"/>
                <a:ext cx="31499" cy="26898"/>
                <a:chOff x="4687631" y="3583965"/>
                <a:chExt cx="31499" cy="26898"/>
              </a:xfrm>
            </p:grpSpPr>
            <p:sp>
              <p:nvSpPr>
                <p:cNvPr id="4724" name="Google Shape;4724;p8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87"/>
              <p:cNvGrpSpPr/>
              <p:nvPr/>
            </p:nvGrpSpPr>
            <p:grpSpPr>
              <a:xfrm>
                <a:off x="4719311" y="3471314"/>
                <a:ext cx="31499" cy="27001"/>
                <a:chOff x="4719311" y="3471314"/>
                <a:chExt cx="31499" cy="27001"/>
              </a:xfrm>
            </p:grpSpPr>
            <p:sp>
              <p:nvSpPr>
                <p:cNvPr id="4727" name="Google Shape;4727;p8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87"/>
              <p:cNvGrpSpPr/>
              <p:nvPr/>
            </p:nvGrpSpPr>
            <p:grpSpPr>
              <a:xfrm>
                <a:off x="4719311" y="3434404"/>
                <a:ext cx="31499" cy="26898"/>
                <a:chOff x="4719311" y="3434404"/>
                <a:chExt cx="31499" cy="26898"/>
              </a:xfrm>
            </p:grpSpPr>
            <p:sp>
              <p:nvSpPr>
                <p:cNvPr id="4730" name="Google Shape;4730;p8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87"/>
              <p:cNvGrpSpPr/>
              <p:nvPr/>
            </p:nvGrpSpPr>
            <p:grpSpPr>
              <a:xfrm>
                <a:off x="4768876" y="3401772"/>
                <a:ext cx="31499" cy="26898"/>
                <a:chOff x="4768876" y="3401772"/>
                <a:chExt cx="31499" cy="26898"/>
              </a:xfrm>
            </p:grpSpPr>
            <p:sp>
              <p:nvSpPr>
                <p:cNvPr id="4733" name="Google Shape;4733;p8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87"/>
              <p:cNvGrpSpPr/>
              <p:nvPr/>
            </p:nvGrpSpPr>
            <p:grpSpPr>
              <a:xfrm>
                <a:off x="4762214" y="3471377"/>
                <a:ext cx="26938" cy="26938"/>
                <a:chOff x="4762214" y="3471377"/>
                <a:chExt cx="26938" cy="26938"/>
              </a:xfrm>
            </p:grpSpPr>
            <p:sp>
              <p:nvSpPr>
                <p:cNvPr id="4736" name="Google Shape;4736;p8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87"/>
              <p:cNvGrpSpPr/>
              <p:nvPr/>
            </p:nvGrpSpPr>
            <p:grpSpPr>
              <a:xfrm>
                <a:off x="4790473" y="3344782"/>
                <a:ext cx="31405" cy="26898"/>
                <a:chOff x="4790473" y="3344782"/>
                <a:chExt cx="31405" cy="26898"/>
              </a:xfrm>
            </p:grpSpPr>
            <p:sp>
              <p:nvSpPr>
                <p:cNvPr id="4739" name="Google Shape;4739;p8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87"/>
              <p:cNvGrpSpPr/>
              <p:nvPr/>
            </p:nvGrpSpPr>
            <p:grpSpPr>
              <a:xfrm>
                <a:off x="4823774" y="3950733"/>
                <a:ext cx="37398" cy="32034"/>
                <a:chOff x="4823774" y="3950733"/>
                <a:chExt cx="37398" cy="32034"/>
              </a:xfrm>
            </p:grpSpPr>
            <p:sp>
              <p:nvSpPr>
                <p:cNvPr id="4742" name="Google Shape;4742;p8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87"/>
              <p:cNvGrpSpPr/>
              <p:nvPr/>
            </p:nvGrpSpPr>
            <p:grpSpPr>
              <a:xfrm>
                <a:off x="4823396" y="4110566"/>
                <a:ext cx="31405" cy="26906"/>
                <a:chOff x="4823396" y="4110566"/>
                <a:chExt cx="31405" cy="26906"/>
              </a:xfrm>
            </p:grpSpPr>
            <p:sp>
              <p:nvSpPr>
                <p:cNvPr id="4745" name="Google Shape;4745;p8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87"/>
              <p:cNvGrpSpPr/>
              <p:nvPr/>
            </p:nvGrpSpPr>
            <p:grpSpPr>
              <a:xfrm>
                <a:off x="4838332" y="3821150"/>
                <a:ext cx="31499" cy="26898"/>
                <a:chOff x="4838332" y="3821150"/>
                <a:chExt cx="31499" cy="26898"/>
              </a:xfrm>
            </p:grpSpPr>
            <p:sp>
              <p:nvSpPr>
                <p:cNvPr id="4748" name="Google Shape;4748;p8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87"/>
              <p:cNvGrpSpPr/>
              <p:nvPr/>
            </p:nvGrpSpPr>
            <p:grpSpPr>
              <a:xfrm>
                <a:off x="4661275" y="3815007"/>
                <a:ext cx="36824" cy="31523"/>
                <a:chOff x="4661275" y="3815007"/>
                <a:chExt cx="36824" cy="31523"/>
              </a:xfrm>
            </p:grpSpPr>
            <p:sp>
              <p:nvSpPr>
                <p:cNvPr id="4751" name="Google Shape;4751;p8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87"/>
              <p:cNvGrpSpPr/>
              <p:nvPr/>
            </p:nvGrpSpPr>
            <p:grpSpPr>
              <a:xfrm>
                <a:off x="4558998" y="3851037"/>
                <a:ext cx="33591" cy="28699"/>
                <a:chOff x="4558998" y="3851037"/>
                <a:chExt cx="33591" cy="28699"/>
              </a:xfrm>
            </p:grpSpPr>
            <p:sp>
              <p:nvSpPr>
                <p:cNvPr id="4754" name="Google Shape;4754;p8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87"/>
              <p:cNvGrpSpPr/>
              <p:nvPr/>
            </p:nvGrpSpPr>
            <p:grpSpPr>
              <a:xfrm>
                <a:off x="4696762" y="3638587"/>
                <a:ext cx="33591" cy="28794"/>
                <a:chOff x="4696762" y="3638587"/>
                <a:chExt cx="33591" cy="28794"/>
              </a:xfrm>
            </p:grpSpPr>
            <p:sp>
              <p:nvSpPr>
                <p:cNvPr id="4757" name="Google Shape;4757;p8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87"/>
              <p:cNvGrpSpPr/>
              <p:nvPr/>
            </p:nvGrpSpPr>
            <p:grpSpPr>
              <a:xfrm>
                <a:off x="4929479" y="3939140"/>
                <a:ext cx="33497" cy="28692"/>
                <a:chOff x="4929479" y="3939140"/>
                <a:chExt cx="33497" cy="28692"/>
              </a:xfrm>
            </p:grpSpPr>
            <p:sp>
              <p:nvSpPr>
                <p:cNvPr id="4760" name="Google Shape;4760;p8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87"/>
              <p:cNvGrpSpPr/>
              <p:nvPr/>
            </p:nvGrpSpPr>
            <p:grpSpPr>
              <a:xfrm>
                <a:off x="4907119" y="3986039"/>
                <a:ext cx="33497" cy="28699"/>
                <a:chOff x="4907119" y="3986039"/>
                <a:chExt cx="33497" cy="28699"/>
              </a:xfrm>
            </p:grpSpPr>
            <p:sp>
              <p:nvSpPr>
                <p:cNvPr id="4763" name="Google Shape;4763;p8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87"/>
              <p:cNvGrpSpPr/>
              <p:nvPr/>
            </p:nvGrpSpPr>
            <p:grpSpPr>
              <a:xfrm>
                <a:off x="4911783" y="4048102"/>
                <a:ext cx="33591" cy="28762"/>
                <a:chOff x="4911783" y="4048102"/>
                <a:chExt cx="33591" cy="28762"/>
              </a:xfrm>
            </p:grpSpPr>
            <p:sp>
              <p:nvSpPr>
                <p:cNvPr id="4766" name="Google Shape;4766;p8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8" name="Google Shape;4768;p8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0" name="Google Shape;4770;p87"/>
              <p:cNvGrpSpPr/>
              <p:nvPr/>
            </p:nvGrpSpPr>
            <p:grpSpPr>
              <a:xfrm>
                <a:off x="4762623" y="3837847"/>
                <a:ext cx="42416" cy="36273"/>
                <a:chOff x="4762623" y="3837847"/>
                <a:chExt cx="42416" cy="36273"/>
              </a:xfrm>
            </p:grpSpPr>
            <p:sp>
              <p:nvSpPr>
                <p:cNvPr id="4771" name="Google Shape;4771;p8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87"/>
              <p:cNvGrpSpPr/>
              <p:nvPr/>
            </p:nvGrpSpPr>
            <p:grpSpPr>
              <a:xfrm>
                <a:off x="4746044" y="4104966"/>
                <a:ext cx="33497" cy="28699"/>
                <a:chOff x="4746044" y="4104966"/>
                <a:chExt cx="33497" cy="28699"/>
              </a:xfrm>
            </p:grpSpPr>
            <p:sp>
              <p:nvSpPr>
                <p:cNvPr id="4774" name="Google Shape;4774;p8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87"/>
              <p:cNvGrpSpPr/>
              <p:nvPr/>
            </p:nvGrpSpPr>
            <p:grpSpPr>
              <a:xfrm>
                <a:off x="4859646" y="4162554"/>
                <a:ext cx="33591" cy="28762"/>
                <a:chOff x="4859646" y="4162554"/>
                <a:chExt cx="33591" cy="28762"/>
              </a:xfrm>
            </p:grpSpPr>
            <p:sp>
              <p:nvSpPr>
                <p:cNvPr id="4777" name="Google Shape;4777;p8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9" name="Google Shape;4779;p87"/>
            <p:cNvGrpSpPr/>
            <p:nvPr/>
          </p:nvGrpSpPr>
          <p:grpSpPr>
            <a:xfrm>
              <a:off x="3597785" y="3274438"/>
              <a:ext cx="855610" cy="1122100"/>
              <a:chOff x="3597785" y="3274438"/>
              <a:chExt cx="855610" cy="1122100"/>
            </a:xfrm>
          </p:grpSpPr>
          <p:grpSp>
            <p:nvGrpSpPr>
              <p:cNvPr id="4780" name="Google Shape;4780;p87"/>
              <p:cNvGrpSpPr/>
              <p:nvPr/>
            </p:nvGrpSpPr>
            <p:grpSpPr>
              <a:xfrm>
                <a:off x="3617857" y="3284717"/>
                <a:ext cx="826785" cy="1099165"/>
                <a:chOff x="3617857" y="3284717"/>
                <a:chExt cx="826785" cy="1099165"/>
              </a:xfrm>
            </p:grpSpPr>
            <p:sp>
              <p:nvSpPr>
                <p:cNvPr id="4781" name="Google Shape;4781;p8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87"/>
              <p:cNvGrpSpPr/>
              <p:nvPr/>
            </p:nvGrpSpPr>
            <p:grpSpPr>
              <a:xfrm>
                <a:off x="4180904" y="4251758"/>
                <a:ext cx="37783" cy="32420"/>
                <a:chOff x="4180904" y="4251758"/>
                <a:chExt cx="37783" cy="32420"/>
              </a:xfrm>
            </p:grpSpPr>
            <p:sp>
              <p:nvSpPr>
                <p:cNvPr id="4838" name="Google Shape;4838;p8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87"/>
              <p:cNvGrpSpPr/>
              <p:nvPr/>
            </p:nvGrpSpPr>
            <p:grpSpPr>
              <a:xfrm>
                <a:off x="4201644" y="4081324"/>
                <a:ext cx="37783" cy="32364"/>
                <a:chOff x="4201644" y="4081324"/>
                <a:chExt cx="37783" cy="32364"/>
              </a:xfrm>
            </p:grpSpPr>
            <p:sp>
              <p:nvSpPr>
                <p:cNvPr id="4841" name="Google Shape;4841;p8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87"/>
              <p:cNvGrpSpPr/>
              <p:nvPr/>
            </p:nvGrpSpPr>
            <p:grpSpPr>
              <a:xfrm>
                <a:off x="4284416" y="3887428"/>
                <a:ext cx="37783" cy="32451"/>
                <a:chOff x="4284416" y="3887428"/>
                <a:chExt cx="37783" cy="32451"/>
              </a:xfrm>
            </p:grpSpPr>
            <p:sp>
              <p:nvSpPr>
                <p:cNvPr id="4844" name="Google Shape;4844;p8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87"/>
              <p:cNvGrpSpPr/>
              <p:nvPr/>
            </p:nvGrpSpPr>
            <p:grpSpPr>
              <a:xfrm>
                <a:off x="4223721" y="3860404"/>
                <a:ext cx="37870" cy="32364"/>
                <a:chOff x="4223721" y="3860404"/>
                <a:chExt cx="37870" cy="32364"/>
              </a:xfrm>
            </p:grpSpPr>
            <p:sp>
              <p:nvSpPr>
                <p:cNvPr id="4847" name="Google Shape;4847;p8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87"/>
              <p:cNvGrpSpPr/>
              <p:nvPr/>
            </p:nvGrpSpPr>
            <p:grpSpPr>
              <a:xfrm>
                <a:off x="4104889" y="3699242"/>
                <a:ext cx="37776" cy="32357"/>
                <a:chOff x="4104889" y="3699242"/>
                <a:chExt cx="37776" cy="32357"/>
              </a:xfrm>
            </p:grpSpPr>
            <p:sp>
              <p:nvSpPr>
                <p:cNvPr id="4850" name="Google Shape;4850;p8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87"/>
              <p:cNvGrpSpPr/>
              <p:nvPr/>
            </p:nvGrpSpPr>
            <p:grpSpPr>
              <a:xfrm>
                <a:off x="4143608" y="3475121"/>
                <a:ext cx="37878" cy="32420"/>
                <a:chOff x="4143608" y="3475121"/>
                <a:chExt cx="37878" cy="32420"/>
              </a:xfrm>
            </p:grpSpPr>
            <p:sp>
              <p:nvSpPr>
                <p:cNvPr id="4853" name="Google Shape;4853;p8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87"/>
              <p:cNvGrpSpPr/>
              <p:nvPr/>
            </p:nvGrpSpPr>
            <p:grpSpPr>
              <a:xfrm>
                <a:off x="4217248" y="3570893"/>
                <a:ext cx="37776" cy="32364"/>
                <a:chOff x="4217248" y="3570893"/>
                <a:chExt cx="37776" cy="32364"/>
              </a:xfrm>
            </p:grpSpPr>
            <p:sp>
              <p:nvSpPr>
                <p:cNvPr id="4856" name="Google Shape;4856;p8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87"/>
              <p:cNvGrpSpPr/>
              <p:nvPr/>
            </p:nvGrpSpPr>
            <p:grpSpPr>
              <a:xfrm>
                <a:off x="4255307" y="3431612"/>
                <a:ext cx="37776" cy="32451"/>
                <a:chOff x="4255307" y="3431612"/>
                <a:chExt cx="37776" cy="32451"/>
              </a:xfrm>
            </p:grpSpPr>
            <p:sp>
              <p:nvSpPr>
                <p:cNvPr id="4859" name="Google Shape;4859;p8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87"/>
              <p:cNvGrpSpPr/>
              <p:nvPr/>
            </p:nvGrpSpPr>
            <p:grpSpPr>
              <a:xfrm>
                <a:off x="3853052" y="3577398"/>
                <a:ext cx="37776" cy="32420"/>
                <a:chOff x="3853052" y="3577398"/>
                <a:chExt cx="37776" cy="32420"/>
              </a:xfrm>
            </p:grpSpPr>
            <p:sp>
              <p:nvSpPr>
                <p:cNvPr id="4862" name="Google Shape;4862;p8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87"/>
              <p:cNvGrpSpPr/>
              <p:nvPr/>
            </p:nvGrpSpPr>
            <p:grpSpPr>
              <a:xfrm>
                <a:off x="4039908" y="3412107"/>
                <a:ext cx="37776" cy="32357"/>
                <a:chOff x="4039908" y="3412107"/>
                <a:chExt cx="37776" cy="32357"/>
              </a:xfrm>
            </p:grpSpPr>
            <p:sp>
              <p:nvSpPr>
                <p:cNvPr id="4865" name="Google Shape;4865;p8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87"/>
              <p:cNvGrpSpPr/>
              <p:nvPr/>
            </p:nvGrpSpPr>
            <p:grpSpPr>
              <a:xfrm>
                <a:off x="4017360" y="3342061"/>
                <a:ext cx="37870" cy="32380"/>
                <a:chOff x="4017360" y="3342061"/>
                <a:chExt cx="37870" cy="32380"/>
              </a:xfrm>
            </p:grpSpPr>
            <p:sp>
              <p:nvSpPr>
                <p:cNvPr id="4868" name="Google Shape;4868;p8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0" name="Google Shape;4870;p8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2" name="Google Shape;4872;p87"/>
              <p:cNvGrpSpPr/>
              <p:nvPr/>
            </p:nvGrpSpPr>
            <p:grpSpPr>
              <a:xfrm>
                <a:off x="3750870" y="3418650"/>
                <a:ext cx="37776" cy="32380"/>
                <a:chOff x="3750870" y="3418650"/>
                <a:chExt cx="37776" cy="32380"/>
              </a:xfrm>
            </p:grpSpPr>
            <p:sp>
              <p:nvSpPr>
                <p:cNvPr id="4873" name="Google Shape;4873;p8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87"/>
              <p:cNvGrpSpPr/>
              <p:nvPr/>
            </p:nvGrpSpPr>
            <p:grpSpPr>
              <a:xfrm>
                <a:off x="3632509" y="3274438"/>
                <a:ext cx="37783" cy="32357"/>
                <a:chOff x="3632509" y="3274438"/>
                <a:chExt cx="37783" cy="32357"/>
              </a:xfrm>
            </p:grpSpPr>
            <p:sp>
              <p:nvSpPr>
                <p:cNvPr id="4876" name="Google Shape;4876;p8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87"/>
              <p:cNvGrpSpPr/>
              <p:nvPr/>
            </p:nvGrpSpPr>
            <p:grpSpPr>
              <a:xfrm>
                <a:off x="3906424" y="3297561"/>
                <a:ext cx="37776" cy="32451"/>
                <a:chOff x="3906424" y="3297561"/>
                <a:chExt cx="37776" cy="32451"/>
              </a:xfrm>
            </p:grpSpPr>
            <p:sp>
              <p:nvSpPr>
                <p:cNvPr id="4879" name="Google Shape;4879;p8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87"/>
              <p:cNvGrpSpPr/>
              <p:nvPr/>
            </p:nvGrpSpPr>
            <p:grpSpPr>
              <a:xfrm>
                <a:off x="3866084" y="3412107"/>
                <a:ext cx="37776" cy="32357"/>
                <a:chOff x="3866084" y="3412107"/>
                <a:chExt cx="37776" cy="32357"/>
              </a:xfrm>
            </p:grpSpPr>
            <p:sp>
              <p:nvSpPr>
                <p:cNvPr id="4882" name="Google Shape;4882;p8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87"/>
              <p:cNvGrpSpPr/>
              <p:nvPr/>
            </p:nvGrpSpPr>
            <p:grpSpPr>
              <a:xfrm>
                <a:off x="4023919" y="3766409"/>
                <a:ext cx="37783" cy="32357"/>
                <a:chOff x="4023919" y="3766409"/>
                <a:chExt cx="37783" cy="32357"/>
              </a:xfrm>
            </p:grpSpPr>
            <p:sp>
              <p:nvSpPr>
                <p:cNvPr id="4885" name="Google Shape;4885;p8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87"/>
              <p:cNvGrpSpPr/>
              <p:nvPr/>
            </p:nvGrpSpPr>
            <p:grpSpPr>
              <a:xfrm>
                <a:off x="3973882" y="3779449"/>
                <a:ext cx="37776" cy="32357"/>
                <a:chOff x="3973882" y="3779449"/>
                <a:chExt cx="37776" cy="32357"/>
              </a:xfrm>
            </p:grpSpPr>
            <p:sp>
              <p:nvSpPr>
                <p:cNvPr id="4888" name="Google Shape;4888;p8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87"/>
              <p:cNvGrpSpPr/>
              <p:nvPr/>
            </p:nvGrpSpPr>
            <p:grpSpPr>
              <a:xfrm>
                <a:off x="4073398" y="3838028"/>
                <a:ext cx="37776" cy="32380"/>
                <a:chOff x="4073398" y="3838028"/>
                <a:chExt cx="37776" cy="32380"/>
              </a:xfrm>
            </p:grpSpPr>
            <p:sp>
              <p:nvSpPr>
                <p:cNvPr id="4891" name="Google Shape;4891;p8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87"/>
              <p:cNvGrpSpPr/>
              <p:nvPr/>
            </p:nvGrpSpPr>
            <p:grpSpPr>
              <a:xfrm>
                <a:off x="4342672" y="4144496"/>
                <a:ext cx="37752" cy="32364"/>
                <a:chOff x="4342672" y="4144496"/>
                <a:chExt cx="37752" cy="32364"/>
              </a:xfrm>
            </p:grpSpPr>
            <p:sp>
              <p:nvSpPr>
                <p:cNvPr id="4894" name="Google Shape;4894;p8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87"/>
              <p:cNvGrpSpPr/>
              <p:nvPr/>
            </p:nvGrpSpPr>
            <p:grpSpPr>
              <a:xfrm>
                <a:off x="4406386" y="4056872"/>
                <a:ext cx="37783" cy="32364"/>
                <a:chOff x="4406386" y="4056872"/>
                <a:chExt cx="37783" cy="32364"/>
              </a:xfrm>
            </p:grpSpPr>
            <p:sp>
              <p:nvSpPr>
                <p:cNvPr id="4897" name="Google Shape;4897;p8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87"/>
              <p:cNvGrpSpPr/>
              <p:nvPr/>
            </p:nvGrpSpPr>
            <p:grpSpPr>
              <a:xfrm>
                <a:off x="4284416" y="4245254"/>
                <a:ext cx="37783" cy="32357"/>
                <a:chOff x="4284416" y="4245254"/>
                <a:chExt cx="37783" cy="32357"/>
              </a:xfrm>
            </p:grpSpPr>
            <p:sp>
              <p:nvSpPr>
                <p:cNvPr id="4900" name="Google Shape;4900;p8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87"/>
              <p:cNvGrpSpPr/>
              <p:nvPr/>
            </p:nvGrpSpPr>
            <p:grpSpPr>
              <a:xfrm>
                <a:off x="4219057" y="4331258"/>
                <a:ext cx="37776" cy="32364"/>
                <a:chOff x="4219057" y="4331258"/>
                <a:chExt cx="37776" cy="32364"/>
              </a:xfrm>
            </p:grpSpPr>
            <p:sp>
              <p:nvSpPr>
                <p:cNvPr id="4903" name="Google Shape;4903;p8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87"/>
              <p:cNvGrpSpPr/>
              <p:nvPr/>
            </p:nvGrpSpPr>
            <p:grpSpPr>
              <a:xfrm>
                <a:off x="4204122" y="4141688"/>
                <a:ext cx="33497" cy="28699"/>
                <a:chOff x="4204122" y="4141688"/>
                <a:chExt cx="33497" cy="28699"/>
              </a:xfrm>
            </p:grpSpPr>
            <p:sp>
              <p:nvSpPr>
                <p:cNvPr id="4906" name="Google Shape;4906;p8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87"/>
              <p:cNvGrpSpPr/>
              <p:nvPr/>
            </p:nvGrpSpPr>
            <p:grpSpPr>
              <a:xfrm>
                <a:off x="4301546" y="4003869"/>
                <a:ext cx="38916" cy="33324"/>
                <a:chOff x="4301546" y="4003869"/>
                <a:chExt cx="38916" cy="33324"/>
              </a:xfrm>
            </p:grpSpPr>
            <p:sp>
              <p:nvSpPr>
                <p:cNvPr id="4909" name="Google Shape;4909;p8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87"/>
              <p:cNvGrpSpPr/>
              <p:nvPr/>
            </p:nvGrpSpPr>
            <p:grpSpPr>
              <a:xfrm>
                <a:off x="4210681" y="3924669"/>
                <a:ext cx="36549" cy="31366"/>
                <a:chOff x="4210681" y="3924669"/>
                <a:chExt cx="36549" cy="31366"/>
              </a:xfrm>
            </p:grpSpPr>
            <p:sp>
              <p:nvSpPr>
                <p:cNvPr id="4912" name="Google Shape;4912;p8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87"/>
              <p:cNvGrpSpPr/>
              <p:nvPr/>
            </p:nvGrpSpPr>
            <p:grpSpPr>
              <a:xfrm>
                <a:off x="3987771" y="3628874"/>
                <a:ext cx="31499" cy="26993"/>
                <a:chOff x="3987771" y="3628874"/>
                <a:chExt cx="31499" cy="26993"/>
              </a:xfrm>
            </p:grpSpPr>
            <p:sp>
              <p:nvSpPr>
                <p:cNvPr id="4915" name="Google Shape;4915;p8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87"/>
              <p:cNvGrpSpPr/>
              <p:nvPr/>
            </p:nvGrpSpPr>
            <p:grpSpPr>
              <a:xfrm>
                <a:off x="4087382" y="3775674"/>
                <a:ext cx="31405" cy="26898"/>
                <a:chOff x="4087382" y="3775674"/>
                <a:chExt cx="31405" cy="26898"/>
              </a:xfrm>
            </p:grpSpPr>
            <p:sp>
              <p:nvSpPr>
                <p:cNvPr id="4918" name="Google Shape;4918;p8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87"/>
              <p:cNvGrpSpPr/>
              <p:nvPr/>
            </p:nvGrpSpPr>
            <p:grpSpPr>
              <a:xfrm>
                <a:off x="4118873" y="3856637"/>
                <a:ext cx="31405" cy="26906"/>
                <a:chOff x="4118873" y="3856637"/>
                <a:chExt cx="31405" cy="26906"/>
              </a:xfrm>
            </p:grpSpPr>
            <p:sp>
              <p:nvSpPr>
                <p:cNvPr id="4921" name="Google Shape;4921;p8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87"/>
              <p:cNvGrpSpPr/>
              <p:nvPr/>
            </p:nvGrpSpPr>
            <p:grpSpPr>
              <a:xfrm>
                <a:off x="4168541" y="3639523"/>
                <a:ext cx="31499" cy="26906"/>
                <a:chOff x="4168541" y="3639523"/>
                <a:chExt cx="31499" cy="26906"/>
              </a:xfrm>
            </p:grpSpPr>
            <p:sp>
              <p:nvSpPr>
                <p:cNvPr id="4924" name="Google Shape;4924;p8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87"/>
              <p:cNvGrpSpPr/>
              <p:nvPr/>
            </p:nvGrpSpPr>
            <p:grpSpPr>
              <a:xfrm>
                <a:off x="3965789" y="3393545"/>
                <a:ext cx="31405" cy="26945"/>
                <a:chOff x="3965789" y="3393545"/>
                <a:chExt cx="31405" cy="26945"/>
              </a:xfrm>
            </p:grpSpPr>
            <p:sp>
              <p:nvSpPr>
                <p:cNvPr id="4927" name="Google Shape;4927;p8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87"/>
              <p:cNvGrpSpPr/>
              <p:nvPr/>
            </p:nvGrpSpPr>
            <p:grpSpPr>
              <a:xfrm>
                <a:off x="3925166" y="3491008"/>
                <a:ext cx="31405" cy="27001"/>
                <a:chOff x="3925166" y="3491008"/>
                <a:chExt cx="31405" cy="27001"/>
              </a:xfrm>
            </p:grpSpPr>
            <p:sp>
              <p:nvSpPr>
                <p:cNvPr id="4930" name="Google Shape;4930;p8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87"/>
              <p:cNvGrpSpPr/>
              <p:nvPr/>
            </p:nvGrpSpPr>
            <p:grpSpPr>
              <a:xfrm>
                <a:off x="3682845" y="3340976"/>
                <a:ext cx="31397" cy="26898"/>
                <a:chOff x="3682845" y="3340976"/>
                <a:chExt cx="31397" cy="26898"/>
              </a:xfrm>
            </p:grpSpPr>
            <p:sp>
              <p:nvSpPr>
                <p:cNvPr id="4933" name="Google Shape;4933;p8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87"/>
              <p:cNvGrpSpPr/>
              <p:nvPr/>
            </p:nvGrpSpPr>
            <p:grpSpPr>
              <a:xfrm>
                <a:off x="3795393" y="3353725"/>
                <a:ext cx="31499" cy="26993"/>
                <a:chOff x="3795393" y="3353725"/>
                <a:chExt cx="31499" cy="26993"/>
              </a:xfrm>
            </p:grpSpPr>
            <p:sp>
              <p:nvSpPr>
                <p:cNvPr id="4936" name="Google Shape;4936;p8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87"/>
              <p:cNvGrpSpPr/>
              <p:nvPr/>
            </p:nvGrpSpPr>
            <p:grpSpPr>
              <a:xfrm>
                <a:off x="4176909" y="4363221"/>
                <a:ext cx="38924" cy="33316"/>
                <a:chOff x="4176909" y="4363221"/>
                <a:chExt cx="38924" cy="33316"/>
              </a:xfrm>
            </p:grpSpPr>
            <p:sp>
              <p:nvSpPr>
                <p:cNvPr id="4939" name="Google Shape;4939;p8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87"/>
              <p:cNvGrpSpPr/>
              <p:nvPr/>
            </p:nvGrpSpPr>
            <p:grpSpPr>
              <a:xfrm>
                <a:off x="4226191" y="4007660"/>
                <a:ext cx="33560" cy="28770"/>
                <a:chOff x="4226191" y="4007660"/>
                <a:chExt cx="33560" cy="28770"/>
              </a:xfrm>
            </p:grpSpPr>
            <p:sp>
              <p:nvSpPr>
                <p:cNvPr id="4942" name="Google Shape;4942;p8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87"/>
              <p:cNvGrpSpPr/>
              <p:nvPr/>
            </p:nvGrpSpPr>
            <p:grpSpPr>
              <a:xfrm>
                <a:off x="3597785" y="3377045"/>
                <a:ext cx="33591" cy="28699"/>
                <a:chOff x="3597785" y="3377045"/>
                <a:chExt cx="33591" cy="28699"/>
              </a:xfrm>
            </p:grpSpPr>
            <p:sp>
              <p:nvSpPr>
                <p:cNvPr id="4945" name="Google Shape;4945;p8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87"/>
              <p:cNvGrpSpPr/>
              <p:nvPr/>
            </p:nvGrpSpPr>
            <p:grpSpPr>
              <a:xfrm>
                <a:off x="3887870" y="3669796"/>
                <a:ext cx="33591" cy="28692"/>
                <a:chOff x="3887870" y="3669796"/>
                <a:chExt cx="33591" cy="28692"/>
              </a:xfrm>
            </p:grpSpPr>
            <p:sp>
              <p:nvSpPr>
                <p:cNvPr id="4948" name="Google Shape;4948;p8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87"/>
              <p:cNvGrpSpPr/>
              <p:nvPr/>
            </p:nvGrpSpPr>
            <p:grpSpPr>
              <a:xfrm>
                <a:off x="3818320" y="3481625"/>
                <a:ext cx="33497" cy="28770"/>
                <a:chOff x="3818320" y="3481625"/>
                <a:chExt cx="33497" cy="28770"/>
              </a:xfrm>
            </p:grpSpPr>
            <p:sp>
              <p:nvSpPr>
                <p:cNvPr id="4951" name="Google Shape;4951;p8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87"/>
              <p:cNvGrpSpPr/>
              <p:nvPr/>
            </p:nvGrpSpPr>
            <p:grpSpPr>
              <a:xfrm>
                <a:off x="4278139" y="4120948"/>
                <a:ext cx="37492" cy="32129"/>
                <a:chOff x="4278139" y="4120948"/>
                <a:chExt cx="37492" cy="32129"/>
              </a:xfrm>
            </p:grpSpPr>
            <p:sp>
              <p:nvSpPr>
                <p:cNvPr id="4954" name="Google Shape;4954;p8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87"/>
              <p:cNvGrpSpPr/>
              <p:nvPr/>
            </p:nvGrpSpPr>
            <p:grpSpPr>
              <a:xfrm>
                <a:off x="4419898" y="3977388"/>
                <a:ext cx="33497" cy="28692"/>
                <a:chOff x="4419898" y="3977388"/>
                <a:chExt cx="33497" cy="28692"/>
              </a:xfrm>
            </p:grpSpPr>
            <p:sp>
              <p:nvSpPr>
                <p:cNvPr id="4957" name="Google Shape;4957;p8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87"/>
              <p:cNvGrpSpPr/>
              <p:nvPr/>
            </p:nvGrpSpPr>
            <p:grpSpPr>
              <a:xfrm>
                <a:off x="4158930" y="4034684"/>
                <a:ext cx="33497" cy="28762"/>
                <a:chOff x="4158930" y="4034684"/>
                <a:chExt cx="33497" cy="28762"/>
              </a:xfrm>
            </p:grpSpPr>
            <p:sp>
              <p:nvSpPr>
                <p:cNvPr id="4960" name="Google Shape;4960;p8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87"/>
              <p:cNvGrpSpPr/>
              <p:nvPr/>
            </p:nvGrpSpPr>
            <p:grpSpPr>
              <a:xfrm>
                <a:off x="4134949" y="3957049"/>
                <a:ext cx="33497" cy="28770"/>
                <a:chOff x="4134949" y="3957049"/>
                <a:chExt cx="33497" cy="28770"/>
              </a:xfrm>
            </p:grpSpPr>
            <p:sp>
              <p:nvSpPr>
                <p:cNvPr id="4963" name="Google Shape;4963;p8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87"/>
              <p:cNvGrpSpPr/>
              <p:nvPr/>
            </p:nvGrpSpPr>
            <p:grpSpPr>
              <a:xfrm>
                <a:off x="4193653" y="4184403"/>
                <a:ext cx="43580" cy="37264"/>
                <a:chOff x="4193653" y="4184403"/>
                <a:chExt cx="43580" cy="37264"/>
              </a:xfrm>
            </p:grpSpPr>
            <p:sp>
              <p:nvSpPr>
                <p:cNvPr id="4966" name="Google Shape;4966;p8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87"/>
              <p:cNvGrpSpPr/>
              <p:nvPr/>
            </p:nvGrpSpPr>
            <p:grpSpPr>
              <a:xfrm>
                <a:off x="4343600" y="3943844"/>
                <a:ext cx="43580" cy="37312"/>
                <a:chOff x="4343600" y="3943844"/>
                <a:chExt cx="43580" cy="37312"/>
              </a:xfrm>
            </p:grpSpPr>
            <p:sp>
              <p:nvSpPr>
                <p:cNvPr id="4969" name="Google Shape;4969;p8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87"/>
              <p:cNvGrpSpPr/>
              <p:nvPr/>
            </p:nvGrpSpPr>
            <p:grpSpPr>
              <a:xfrm>
                <a:off x="4172339" y="3381693"/>
                <a:ext cx="31499" cy="27001"/>
                <a:chOff x="4172339" y="3381693"/>
                <a:chExt cx="31499" cy="27001"/>
              </a:xfrm>
            </p:grpSpPr>
            <p:sp>
              <p:nvSpPr>
                <p:cNvPr id="4972" name="Google Shape;4972;p8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7" name="Shape 4977"/>
        <p:cNvGrpSpPr/>
        <p:nvPr/>
      </p:nvGrpSpPr>
      <p:grpSpPr>
        <a:xfrm>
          <a:off x="0" y="0"/>
          <a:ext cx="0" cy="0"/>
          <a:chOff x="0" y="0"/>
          <a:chExt cx="0" cy="0"/>
        </a:xfrm>
      </p:grpSpPr>
      <p:grpSp>
        <p:nvGrpSpPr>
          <p:cNvPr id="4978" name="Google Shape;4978;p88"/>
          <p:cNvGrpSpPr/>
          <p:nvPr/>
        </p:nvGrpSpPr>
        <p:grpSpPr>
          <a:xfrm>
            <a:off x="729274" y="1175734"/>
            <a:ext cx="2507799" cy="206239"/>
            <a:chOff x="106648" y="895722"/>
            <a:chExt cx="4481413" cy="374300"/>
          </a:xfrm>
        </p:grpSpPr>
        <p:grpSp>
          <p:nvGrpSpPr>
            <p:cNvPr id="4979" name="Google Shape;4979;p88"/>
            <p:cNvGrpSpPr/>
            <p:nvPr/>
          </p:nvGrpSpPr>
          <p:grpSpPr>
            <a:xfrm>
              <a:off x="2233276" y="895722"/>
              <a:ext cx="1082667" cy="223591"/>
              <a:chOff x="4808316" y="2800065"/>
              <a:chExt cx="1999386" cy="412910"/>
            </a:xfrm>
          </p:grpSpPr>
          <p:sp>
            <p:nvSpPr>
              <p:cNvPr id="4980" name="Google Shape;4980;p8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1" name="Google Shape;4981;p88"/>
              <p:cNvGrpSpPr/>
              <p:nvPr/>
            </p:nvGrpSpPr>
            <p:grpSpPr>
              <a:xfrm>
                <a:off x="4808316" y="2800065"/>
                <a:ext cx="92400" cy="411825"/>
                <a:chOff x="845575" y="2563700"/>
                <a:chExt cx="92400" cy="411825"/>
              </a:xfrm>
            </p:grpSpPr>
            <p:cxnSp>
              <p:nvCxnSpPr>
                <p:cNvPr id="4982" name="Google Shape;4982;p8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83" name="Google Shape;4983;p8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4" name="Google Shape;4984;p88"/>
            <p:cNvGrpSpPr/>
            <p:nvPr/>
          </p:nvGrpSpPr>
          <p:grpSpPr>
            <a:xfrm>
              <a:off x="106648" y="895722"/>
              <a:ext cx="1088401" cy="223591"/>
              <a:chOff x="881025" y="2800065"/>
              <a:chExt cx="2009975" cy="412910"/>
            </a:xfrm>
          </p:grpSpPr>
          <p:sp>
            <p:nvSpPr>
              <p:cNvPr id="4985" name="Google Shape;4985;p8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6" name="Google Shape;4986;p88"/>
              <p:cNvGrpSpPr/>
              <p:nvPr/>
            </p:nvGrpSpPr>
            <p:grpSpPr>
              <a:xfrm>
                <a:off x="881025" y="2800065"/>
                <a:ext cx="92400" cy="411825"/>
                <a:chOff x="845575" y="2563700"/>
                <a:chExt cx="92400" cy="411825"/>
              </a:xfrm>
            </p:grpSpPr>
            <p:cxnSp>
              <p:nvCxnSpPr>
                <p:cNvPr id="4987" name="Google Shape;4987;p8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88" name="Google Shape;4988;p8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9" name="Google Shape;4989;p88"/>
            <p:cNvGrpSpPr/>
            <p:nvPr/>
          </p:nvGrpSpPr>
          <p:grpSpPr>
            <a:xfrm>
              <a:off x="1172346" y="1047018"/>
              <a:ext cx="1083151" cy="223003"/>
              <a:chOff x="2849073" y="3079467"/>
              <a:chExt cx="2000279" cy="411825"/>
            </a:xfrm>
          </p:grpSpPr>
          <p:sp>
            <p:nvSpPr>
              <p:cNvPr id="4990" name="Google Shape;4990;p8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1" name="Google Shape;4991;p88"/>
              <p:cNvGrpSpPr/>
              <p:nvPr/>
            </p:nvGrpSpPr>
            <p:grpSpPr>
              <a:xfrm rot="10800000">
                <a:off x="2849073" y="3079467"/>
                <a:ext cx="92400" cy="411825"/>
                <a:chOff x="2070100" y="2563700"/>
                <a:chExt cx="92400" cy="411825"/>
              </a:xfrm>
            </p:grpSpPr>
            <p:cxnSp>
              <p:nvCxnSpPr>
                <p:cNvPr id="4992" name="Google Shape;4992;p8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93" name="Google Shape;4993;p8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4" name="Google Shape;4994;p88"/>
            <p:cNvGrpSpPr/>
            <p:nvPr/>
          </p:nvGrpSpPr>
          <p:grpSpPr>
            <a:xfrm>
              <a:off x="3290132" y="1047018"/>
              <a:ext cx="1297929" cy="223003"/>
              <a:chOff x="6760035" y="3079467"/>
              <a:chExt cx="2396914" cy="411825"/>
            </a:xfrm>
          </p:grpSpPr>
          <p:sp>
            <p:nvSpPr>
              <p:cNvPr id="4995" name="Google Shape;4995;p8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6" name="Google Shape;4996;p88"/>
              <p:cNvGrpSpPr/>
              <p:nvPr/>
            </p:nvGrpSpPr>
            <p:grpSpPr>
              <a:xfrm rot="10800000">
                <a:off x="6760035" y="3079467"/>
                <a:ext cx="92400" cy="411825"/>
                <a:chOff x="2070100" y="2563700"/>
                <a:chExt cx="92400" cy="411825"/>
              </a:xfrm>
            </p:grpSpPr>
            <p:cxnSp>
              <p:nvCxnSpPr>
                <p:cNvPr id="4997" name="Google Shape;4997;p8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98" name="Google Shape;4998;p8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99" name="Google Shape;4999;p88"/>
          <p:cNvGrpSpPr/>
          <p:nvPr/>
        </p:nvGrpSpPr>
        <p:grpSpPr>
          <a:xfrm>
            <a:off x="2147036" y="3575105"/>
            <a:ext cx="1086701" cy="799429"/>
            <a:chOff x="2183288" y="3555572"/>
            <a:chExt cx="1136241" cy="835873"/>
          </a:xfrm>
        </p:grpSpPr>
        <p:sp>
          <p:nvSpPr>
            <p:cNvPr id="5000" name="Google Shape;5000;p8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1" name="Google Shape;5001;p88"/>
            <p:cNvGrpSpPr/>
            <p:nvPr/>
          </p:nvGrpSpPr>
          <p:grpSpPr>
            <a:xfrm>
              <a:off x="2205895" y="3637269"/>
              <a:ext cx="1089848" cy="724993"/>
              <a:chOff x="2205895" y="3637269"/>
              <a:chExt cx="1089848" cy="724993"/>
            </a:xfrm>
          </p:grpSpPr>
          <p:sp>
            <p:nvSpPr>
              <p:cNvPr id="5002" name="Google Shape;5002;p8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8" name="Google Shape;5008;p8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9" name="Google Shape;5009;p8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10" name="Google Shape;5010;p88"/>
            <p:cNvGrpSpPr/>
            <p:nvPr/>
          </p:nvGrpSpPr>
          <p:grpSpPr>
            <a:xfrm>
              <a:off x="3173850" y="3779426"/>
              <a:ext cx="145679" cy="70048"/>
              <a:chOff x="3173850" y="3779426"/>
              <a:chExt cx="145679" cy="70048"/>
            </a:xfrm>
          </p:grpSpPr>
          <p:cxnSp>
            <p:nvCxnSpPr>
              <p:cNvPr id="5011" name="Google Shape;5011;p8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012" name="Google Shape;5012;p8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88"/>
            <p:cNvGrpSpPr/>
            <p:nvPr/>
          </p:nvGrpSpPr>
          <p:grpSpPr>
            <a:xfrm>
              <a:off x="2183288" y="4139483"/>
              <a:ext cx="145133" cy="70048"/>
              <a:chOff x="2183288" y="4139483"/>
              <a:chExt cx="145133" cy="70048"/>
            </a:xfrm>
          </p:grpSpPr>
          <p:cxnSp>
            <p:nvCxnSpPr>
              <p:cNvPr id="5014" name="Google Shape;5014;p8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015" name="Google Shape;5015;p8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6" name="Google Shape;5016;p8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7" name="Google Shape;5017;p8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18" name="Google Shape;5018;p88"/>
            <p:cNvGrpSpPr/>
            <p:nvPr/>
          </p:nvGrpSpPr>
          <p:grpSpPr>
            <a:xfrm>
              <a:off x="2943836" y="4268886"/>
              <a:ext cx="60717" cy="122559"/>
              <a:chOff x="2943836" y="4268886"/>
              <a:chExt cx="60717" cy="122559"/>
            </a:xfrm>
          </p:grpSpPr>
          <p:sp>
            <p:nvSpPr>
              <p:cNvPr id="5019" name="Google Shape;5019;p8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0" name="Google Shape;5020;p8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021" name="Google Shape;5021;p88"/>
          <p:cNvGrpSpPr/>
          <p:nvPr/>
        </p:nvGrpSpPr>
        <p:grpSpPr>
          <a:xfrm>
            <a:off x="3409981" y="1496104"/>
            <a:ext cx="1675870" cy="758251"/>
            <a:chOff x="3530532" y="1496185"/>
            <a:chExt cx="1562000" cy="706730"/>
          </a:xfrm>
        </p:grpSpPr>
        <p:cxnSp>
          <p:nvCxnSpPr>
            <p:cNvPr id="5022" name="Google Shape;5022;p8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023" name="Google Shape;5023;p88"/>
            <p:cNvGrpSpPr/>
            <p:nvPr/>
          </p:nvGrpSpPr>
          <p:grpSpPr>
            <a:xfrm>
              <a:off x="3530532" y="1496185"/>
              <a:ext cx="323430" cy="463587"/>
              <a:chOff x="3530532" y="1496185"/>
              <a:chExt cx="323430" cy="463587"/>
            </a:xfrm>
          </p:grpSpPr>
          <p:grpSp>
            <p:nvGrpSpPr>
              <p:cNvPr id="5024" name="Google Shape;5024;p88"/>
              <p:cNvGrpSpPr/>
              <p:nvPr/>
            </p:nvGrpSpPr>
            <p:grpSpPr>
              <a:xfrm>
                <a:off x="3567462" y="1496185"/>
                <a:ext cx="286500" cy="361376"/>
                <a:chOff x="3567462" y="1496185"/>
                <a:chExt cx="286500" cy="361376"/>
              </a:xfrm>
            </p:grpSpPr>
            <p:cxnSp>
              <p:nvCxnSpPr>
                <p:cNvPr id="5025" name="Google Shape;5025;p8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26" name="Google Shape;5026;p8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7" name="Google Shape;5027;p8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88"/>
            <p:cNvGrpSpPr/>
            <p:nvPr/>
          </p:nvGrpSpPr>
          <p:grpSpPr>
            <a:xfrm>
              <a:off x="3891569" y="1779209"/>
              <a:ext cx="323945" cy="423706"/>
              <a:chOff x="3891569" y="1779209"/>
              <a:chExt cx="323945" cy="423706"/>
            </a:xfrm>
          </p:grpSpPr>
          <p:grpSp>
            <p:nvGrpSpPr>
              <p:cNvPr id="5029" name="Google Shape;5029;p88"/>
              <p:cNvGrpSpPr/>
              <p:nvPr/>
            </p:nvGrpSpPr>
            <p:grpSpPr>
              <a:xfrm>
                <a:off x="3929014" y="1881638"/>
                <a:ext cx="286500" cy="321278"/>
                <a:chOff x="3929014" y="1881638"/>
                <a:chExt cx="286500" cy="321278"/>
              </a:xfrm>
            </p:grpSpPr>
            <p:cxnSp>
              <p:nvCxnSpPr>
                <p:cNvPr id="5030" name="Google Shape;5030;p8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031" name="Google Shape;5031;p8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2" name="Google Shape;5032;p8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88"/>
            <p:cNvGrpSpPr/>
            <p:nvPr/>
          </p:nvGrpSpPr>
          <p:grpSpPr>
            <a:xfrm>
              <a:off x="4252606" y="1496185"/>
              <a:ext cx="324721" cy="463587"/>
              <a:chOff x="4252606" y="1496185"/>
              <a:chExt cx="324721" cy="463587"/>
            </a:xfrm>
          </p:grpSpPr>
          <p:grpSp>
            <p:nvGrpSpPr>
              <p:cNvPr id="5034" name="Google Shape;5034;p88"/>
              <p:cNvGrpSpPr/>
              <p:nvPr/>
            </p:nvGrpSpPr>
            <p:grpSpPr>
              <a:xfrm>
                <a:off x="4290828" y="1496185"/>
                <a:ext cx="286500" cy="361376"/>
                <a:chOff x="4290828" y="1496185"/>
                <a:chExt cx="286500" cy="361376"/>
              </a:xfrm>
            </p:grpSpPr>
            <p:cxnSp>
              <p:nvCxnSpPr>
                <p:cNvPr id="5035" name="Google Shape;5035;p8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36" name="Google Shape;5036;p8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7" name="Google Shape;5037;p8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88"/>
            <p:cNvGrpSpPr/>
            <p:nvPr/>
          </p:nvGrpSpPr>
          <p:grpSpPr>
            <a:xfrm>
              <a:off x="4613643" y="1763716"/>
              <a:ext cx="325308" cy="439200"/>
              <a:chOff x="4613643" y="1763716"/>
              <a:chExt cx="325308" cy="439200"/>
            </a:xfrm>
          </p:grpSpPr>
          <p:grpSp>
            <p:nvGrpSpPr>
              <p:cNvPr id="5039" name="Google Shape;5039;p88"/>
              <p:cNvGrpSpPr/>
              <p:nvPr/>
            </p:nvGrpSpPr>
            <p:grpSpPr>
              <a:xfrm>
                <a:off x="4652451" y="1879538"/>
                <a:ext cx="286500" cy="323378"/>
                <a:chOff x="4652451" y="1879538"/>
                <a:chExt cx="286500" cy="323378"/>
              </a:xfrm>
            </p:grpSpPr>
            <p:cxnSp>
              <p:nvCxnSpPr>
                <p:cNvPr id="5040" name="Google Shape;5040;p8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041" name="Google Shape;5041;p8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2" name="Google Shape;5042;p8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3" name="Google Shape;5043;p88"/>
          <p:cNvGrpSpPr/>
          <p:nvPr/>
        </p:nvGrpSpPr>
        <p:grpSpPr>
          <a:xfrm>
            <a:off x="3421841" y="2349730"/>
            <a:ext cx="1652173" cy="391517"/>
            <a:chOff x="3512551" y="2358270"/>
            <a:chExt cx="1597383" cy="378533"/>
          </a:xfrm>
        </p:grpSpPr>
        <p:cxnSp>
          <p:nvCxnSpPr>
            <p:cNvPr id="5044" name="Google Shape;5044;p88"/>
            <p:cNvCxnSpPr>
              <a:stCxn id="5045" idx="6"/>
              <a:endCxn id="504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047" name="Google Shape;5047;p88"/>
            <p:cNvGrpSpPr/>
            <p:nvPr/>
          </p:nvGrpSpPr>
          <p:grpSpPr>
            <a:xfrm>
              <a:off x="3512551" y="2358270"/>
              <a:ext cx="225647" cy="307714"/>
              <a:chOff x="2182679" y="2004714"/>
              <a:chExt cx="792300" cy="1080458"/>
            </a:xfrm>
          </p:grpSpPr>
          <p:cxnSp>
            <p:nvCxnSpPr>
              <p:cNvPr id="5048" name="Google Shape;5048;p88"/>
              <p:cNvCxnSpPr>
                <a:stCxn id="504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045" name="Google Shape;5045;p8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88"/>
            <p:cNvGrpSpPr/>
            <p:nvPr/>
          </p:nvGrpSpPr>
          <p:grpSpPr>
            <a:xfrm>
              <a:off x="3969644" y="2440153"/>
              <a:ext cx="225853" cy="296651"/>
              <a:chOff x="3775710" y="1729289"/>
              <a:chExt cx="136500" cy="179289"/>
            </a:xfrm>
          </p:grpSpPr>
          <p:cxnSp>
            <p:nvCxnSpPr>
              <p:cNvPr id="5051" name="Google Shape;5051;p8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052" name="Google Shape;5052;p8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88"/>
            <p:cNvGrpSpPr/>
            <p:nvPr/>
          </p:nvGrpSpPr>
          <p:grpSpPr>
            <a:xfrm>
              <a:off x="4427051" y="2358270"/>
              <a:ext cx="225647" cy="307714"/>
              <a:chOff x="5393704" y="2004714"/>
              <a:chExt cx="792300" cy="1080458"/>
            </a:xfrm>
          </p:grpSpPr>
          <p:cxnSp>
            <p:nvCxnSpPr>
              <p:cNvPr id="5055" name="Google Shape;5055;p88"/>
              <p:cNvCxnSpPr>
                <a:stCxn id="505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057" name="Google Shape;5057;p8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88"/>
            <p:cNvGrpSpPr/>
            <p:nvPr/>
          </p:nvGrpSpPr>
          <p:grpSpPr>
            <a:xfrm>
              <a:off x="4884287" y="2440252"/>
              <a:ext cx="225647" cy="296532"/>
              <a:chOff x="6999166" y="2292572"/>
              <a:chExt cx="792300" cy="1041192"/>
            </a:xfrm>
          </p:grpSpPr>
          <p:cxnSp>
            <p:nvCxnSpPr>
              <p:cNvPr id="5059" name="Google Shape;5059;p8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046" name="Google Shape;5046;p8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1" name="Google Shape;5061;p88"/>
          <p:cNvGrpSpPr/>
          <p:nvPr/>
        </p:nvGrpSpPr>
        <p:grpSpPr>
          <a:xfrm>
            <a:off x="6842649" y="1185930"/>
            <a:ext cx="1581844" cy="732818"/>
            <a:chOff x="634175" y="2986275"/>
            <a:chExt cx="3147949" cy="1458344"/>
          </a:xfrm>
        </p:grpSpPr>
        <p:cxnSp>
          <p:nvCxnSpPr>
            <p:cNvPr id="5062" name="Google Shape;5062;p88"/>
            <p:cNvCxnSpPr>
              <a:stCxn id="5063" idx="4"/>
              <a:endCxn id="506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065" name="Google Shape;5065;p88"/>
            <p:cNvCxnSpPr>
              <a:stCxn id="5064" idx="0"/>
              <a:endCxn id="506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67" name="Google Shape;5067;p88"/>
            <p:cNvCxnSpPr>
              <a:stCxn id="5066" idx="4"/>
              <a:endCxn id="506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69" name="Google Shape;5069;p88"/>
            <p:cNvCxnSpPr>
              <a:stCxn id="5068" idx="0"/>
              <a:endCxn id="507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070" name="Google Shape;5070;p8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66" name="Google Shape;5066;p8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63" name="Google Shape;5063;p8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68" name="Google Shape;5068;p8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64" name="Google Shape;5064;p8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071" name="Google Shape;5071;p88"/>
          <p:cNvGrpSpPr/>
          <p:nvPr/>
        </p:nvGrpSpPr>
        <p:grpSpPr>
          <a:xfrm>
            <a:off x="3410364" y="2880240"/>
            <a:ext cx="1675128" cy="313674"/>
            <a:chOff x="998425" y="1182125"/>
            <a:chExt cx="1065400" cy="199500"/>
          </a:xfrm>
        </p:grpSpPr>
        <p:sp>
          <p:nvSpPr>
            <p:cNvPr id="5072" name="Google Shape;5072;p8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88"/>
          <p:cNvGrpSpPr/>
          <p:nvPr/>
        </p:nvGrpSpPr>
        <p:grpSpPr>
          <a:xfrm>
            <a:off x="3410363" y="3836206"/>
            <a:ext cx="1675129" cy="525345"/>
            <a:chOff x="5194708" y="3484366"/>
            <a:chExt cx="3148148" cy="987304"/>
          </a:xfrm>
        </p:grpSpPr>
        <p:grpSp>
          <p:nvGrpSpPr>
            <p:cNvPr id="5078" name="Google Shape;5078;p88"/>
            <p:cNvGrpSpPr/>
            <p:nvPr/>
          </p:nvGrpSpPr>
          <p:grpSpPr>
            <a:xfrm>
              <a:off x="7531521" y="3484366"/>
              <a:ext cx="811335" cy="987304"/>
              <a:chOff x="3379425" y="1617275"/>
              <a:chExt cx="1090650" cy="1327200"/>
            </a:xfrm>
          </p:grpSpPr>
          <p:sp>
            <p:nvSpPr>
              <p:cNvPr id="5079" name="Google Shape;5079;p8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88"/>
            <p:cNvGrpSpPr/>
            <p:nvPr/>
          </p:nvGrpSpPr>
          <p:grpSpPr>
            <a:xfrm>
              <a:off x="6752546" y="3484366"/>
              <a:ext cx="811428" cy="987304"/>
              <a:chOff x="2332275" y="1617275"/>
              <a:chExt cx="1090775" cy="1327200"/>
            </a:xfrm>
          </p:grpSpPr>
          <p:sp>
            <p:nvSpPr>
              <p:cNvPr id="5083" name="Google Shape;5083;p8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88"/>
            <p:cNvGrpSpPr/>
            <p:nvPr/>
          </p:nvGrpSpPr>
          <p:grpSpPr>
            <a:xfrm>
              <a:off x="5973664" y="3484366"/>
              <a:ext cx="811335" cy="987304"/>
              <a:chOff x="1285250" y="1617275"/>
              <a:chExt cx="1090650" cy="1327200"/>
            </a:xfrm>
          </p:grpSpPr>
          <p:sp>
            <p:nvSpPr>
              <p:cNvPr id="5087" name="Google Shape;5087;p8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88"/>
            <p:cNvGrpSpPr/>
            <p:nvPr/>
          </p:nvGrpSpPr>
          <p:grpSpPr>
            <a:xfrm>
              <a:off x="5194708" y="3484366"/>
              <a:ext cx="811409" cy="987304"/>
              <a:chOff x="238125" y="1617275"/>
              <a:chExt cx="1090750" cy="1327200"/>
            </a:xfrm>
          </p:grpSpPr>
          <p:sp>
            <p:nvSpPr>
              <p:cNvPr id="5091" name="Google Shape;5091;p8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4" name="Google Shape;5094;p88"/>
          <p:cNvGrpSpPr/>
          <p:nvPr/>
        </p:nvGrpSpPr>
        <p:grpSpPr>
          <a:xfrm>
            <a:off x="6844048" y="2482095"/>
            <a:ext cx="1579046" cy="522230"/>
            <a:chOff x="6853641" y="2534077"/>
            <a:chExt cx="1515545" cy="501229"/>
          </a:xfrm>
        </p:grpSpPr>
        <p:grpSp>
          <p:nvGrpSpPr>
            <p:cNvPr id="5095" name="Google Shape;5095;p88"/>
            <p:cNvGrpSpPr/>
            <p:nvPr/>
          </p:nvGrpSpPr>
          <p:grpSpPr>
            <a:xfrm>
              <a:off x="6853641" y="2618923"/>
              <a:ext cx="1515545" cy="324556"/>
              <a:chOff x="6853641" y="2618923"/>
              <a:chExt cx="1515545" cy="324556"/>
            </a:xfrm>
          </p:grpSpPr>
          <p:sp>
            <p:nvSpPr>
              <p:cNvPr id="5096" name="Google Shape;5096;p8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1" name="Google Shape;5101;p8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88"/>
          <p:cNvGrpSpPr/>
          <p:nvPr/>
        </p:nvGrpSpPr>
        <p:grpSpPr>
          <a:xfrm>
            <a:off x="3438940" y="3357136"/>
            <a:ext cx="1617976" cy="346616"/>
            <a:chOff x="1808063" y="4294338"/>
            <a:chExt cx="3370782" cy="721817"/>
          </a:xfrm>
        </p:grpSpPr>
        <p:sp>
          <p:nvSpPr>
            <p:cNvPr id="5107" name="Google Shape;5107;p8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88"/>
          <p:cNvGrpSpPr/>
          <p:nvPr/>
        </p:nvGrpSpPr>
        <p:grpSpPr>
          <a:xfrm>
            <a:off x="5264936" y="4023886"/>
            <a:ext cx="1417067" cy="350605"/>
            <a:chOff x="4234950" y="2101012"/>
            <a:chExt cx="4219974" cy="1044090"/>
          </a:xfrm>
        </p:grpSpPr>
        <p:sp>
          <p:nvSpPr>
            <p:cNvPr id="5118" name="Google Shape;5118;p8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88"/>
          <p:cNvGrpSpPr/>
          <p:nvPr/>
        </p:nvGrpSpPr>
        <p:grpSpPr>
          <a:xfrm>
            <a:off x="6840408" y="2014643"/>
            <a:ext cx="1586327" cy="371557"/>
            <a:chOff x="1247650" y="2075423"/>
            <a:chExt cx="6648477" cy="1557238"/>
          </a:xfrm>
        </p:grpSpPr>
        <p:sp>
          <p:nvSpPr>
            <p:cNvPr id="5135" name="Google Shape;5135;p8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88"/>
          <p:cNvGrpSpPr/>
          <p:nvPr/>
        </p:nvGrpSpPr>
        <p:grpSpPr>
          <a:xfrm>
            <a:off x="5271678" y="1167833"/>
            <a:ext cx="1415601" cy="1648533"/>
            <a:chOff x="1839112" y="2209163"/>
            <a:chExt cx="1918159" cy="2233784"/>
          </a:xfrm>
        </p:grpSpPr>
        <p:sp>
          <p:nvSpPr>
            <p:cNvPr id="5142" name="Google Shape;5142;p8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5" name="Google Shape;5145;p88"/>
            <p:cNvCxnSpPr>
              <a:stCxn id="5142" idx="6"/>
              <a:endCxn id="514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146" name="Google Shape;5146;p88"/>
            <p:cNvCxnSpPr>
              <a:stCxn id="5143" idx="4"/>
              <a:endCxn id="514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148" name="Google Shape;5148;p88"/>
            <p:cNvCxnSpPr>
              <a:stCxn id="5147" idx="6"/>
              <a:endCxn id="514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149" name="Google Shape;5149;p88"/>
            <p:cNvCxnSpPr>
              <a:stCxn id="5144" idx="4"/>
              <a:endCxn id="515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147" name="Google Shape;5147;p8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2" name="Google Shape;5152;p88"/>
            <p:cNvCxnSpPr>
              <a:endCxn id="515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153" name="Google Shape;5153;p88"/>
          <p:cNvGrpSpPr/>
          <p:nvPr/>
        </p:nvGrpSpPr>
        <p:grpSpPr>
          <a:xfrm>
            <a:off x="3428944" y="1185917"/>
            <a:ext cx="1637968" cy="154942"/>
            <a:chOff x="238125" y="2506075"/>
            <a:chExt cx="7115411" cy="673075"/>
          </a:xfrm>
        </p:grpSpPr>
        <p:sp>
          <p:nvSpPr>
            <p:cNvPr id="5154" name="Google Shape;5154;p8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88"/>
          <p:cNvGrpSpPr/>
          <p:nvPr/>
        </p:nvGrpSpPr>
        <p:grpSpPr>
          <a:xfrm>
            <a:off x="1969680" y="1500635"/>
            <a:ext cx="1262932" cy="785408"/>
            <a:chOff x="548861" y="389676"/>
            <a:chExt cx="3843371" cy="2390163"/>
          </a:xfrm>
        </p:grpSpPr>
        <p:cxnSp>
          <p:nvCxnSpPr>
            <p:cNvPr id="5160" name="Google Shape;5160;p8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61" name="Google Shape;5161;p8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62" name="Google Shape;5162;p8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63" name="Google Shape;5163;p8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164" name="Google Shape;5164;p8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165" name="Google Shape;5165;p8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6" name="Google Shape;5166;p8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167" name="Google Shape;5167;p8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88"/>
          <p:cNvGrpSpPr/>
          <p:nvPr/>
        </p:nvGrpSpPr>
        <p:grpSpPr>
          <a:xfrm>
            <a:off x="757812" y="2607512"/>
            <a:ext cx="1412054" cy="633562"/>
            <a:chOff x="1187400" y="2529299"/>
            <a:chExt cx="6769193" cy="2241903"/>
          </a:xfrm>
        </p:grpSpPr>
        <p:sp>
          <p:nvSpPr>
            <p:cNvPr id="5174" name="Google Shape;5174;p8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75" name="Google Shape;5175;p8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76" name="Google Shape;5176;p8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77" name="Google Shape;5177;p8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78" name="Google Shape;5178;p8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79" name="Google Shape;5179;p8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80" name="Google Shape;5180;p8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181" name="Google Shape;5181;p88"/>
            <p:cNvCxnSpPr>
              <a:stCxn id="5174" idx="2"/>
              <a:endCxn id="517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82" name="Google Shape;5182;p88"/>
            <p:cNvCxnSpPr>
              <a:stCxn id="5176" idx="0"/>
              <a:endCxn id="517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83" name="Google Shape;5183;p88"/>
            <p:cNvCxnSpPr>
              <a:stCxn id="5176" idx="2"/>
              <a:endCxn id="517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84" name="Google Shape;5184;p88"/>
            <p:cNvCxnSpPr>
              <a:stCxn id="5177" idx="0"/>
              <a:endCxn id="517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85" name="Google Shape;5185;p88"/>
            <p:cNvCxnSpPr>
              <a:stCxn id="5175" idx="2"/>
              <a:endCxn id="518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86" name="Google Shape;5186;p88"/>
            <p:cNvCxnSpPr>
              <a:stCxn id="5179" idx="0"/>
              <a:endCxn id="517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187" name="Google Shape;5187;p88"/>
          <p:cNvGrpSpPr/>
          <p:nvPr/>
        </p:nvGrpSpPr>
        <p:grpSpPr>
          <a:xfrm>
            <a:off x="6844058" y="3100221"/>
            <a:ext cx="1579035" cy="540873"/>
            <a:chOff x="6895650" y="3126697"/>
            <a:chExt cx="1436662" cy="492105"/>
          </a:xfrm>
        </p:grpSpPr>
        <p:sp>
          <p:nvSpPr>
            <p:cNvPr id="5188" name="Google Shape;5188;p8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3" name="Google Shape;5193;p88"/>
            <p:cNvGrpSpPr/>
            <p:nvPr/>
          </p:nvGrpSpPr>
          <p:grpSpPr>
            <a:xfrm>
              <a:off x="6995957" y="3335810"/>
              <a:ext cx="1230393" cy="71754"/>
              <a:chOff x="6995957" y="3287964"/>
              <a:chExt cx="1230393" cy="71754"/>
            </a:xfrm>
          </p:grpSpPr>
          <p:sp>
            <p:nvSpPr>
              <p:cNvPr id="5194" name="Google Shape;5194;p8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9" name="Google Shape;5199;p88"/>
          <p:cNvGrpSpPr/>
          <p:nvPr/>
        </p:nvGrpSpPr>
        <p:grpSpPr>
          <a:xfrm>
            <a:off x="6842640" y="3736984"/>
            <a:ext cx="1581862" cy="650625"/>
            <a:chOff x="6777990" y="3710194"/>
            <a:chExt cx="1646915" cy="677382"/>
          </a:xfrm>
        </p:grpSpPr>
        <p:grpSp>
          <p:nvGrpSpPr>
            <p:cNvPr id="5200" name="Google Shape;5200;p88"/>
            <p:cNvGrpSpPr/>
            <p:nvPr/>
          </p:nvGrpSpPr>
          <p:grpSpPr>
            <a:xfrm>
              <a:off x="6777990" y="3874492"/>
              <a:ext cx="411129" cy="513083"/>
              <a:chOff x="6777990" y="3874492"/>
              <a:chExt cx="411129" cy="513083"/>
            </a:xfrm>
          </p:grpSpPr>
          <p:cxnSp>
            <p:nvCxnSpPr>
              <p:cNvPr id="5201" name="Google Shape;5201;p8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02" name="Google Shape;5202;p8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88"/>
            <p:cNvGrpSpPr/>
            <p:nvPr/>
          </p:nvGrpSpPr>
          <p:grpSpPr>
            <a:xfrm>
              <a:off x="7188425" y="3710194"/>
              <a:ext cx="411123" cy="520535"/>
              <a:chOff x="7188425" y="3710194"/>
              <a:chExt cx="411123" cy="520535"/>
            </a:xfrm>
          </p:grpSpPr>
          <p:cxnSp>
            <p:nvCxnSpPr>
              <p:cNvPr id="5204" name="Google Shape;5204;p8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05" name="Google Shape;5205;p8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88"/>
            <p:cNvGrpSpPr/>
            <p:nvPr/>
          </p:nvGrpSpPr>
          <p:grpSpPr>
            <a:xfrm>
              <a:off x="7603341" y="3874492"/>
              <a:ext cx="411474" cy="513083"/>
              <a:chOff x="7603341" y="3874492"/>
              <a:chExt cx="411474" cy="513083"/>
            </a:xfrm>
          </p:grpSpPr>
          <p:cxnSp>
            <p:nvCxnSpPr>
              <p:cNvPr id="5207" name="Google Shape;5207;p8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08" name="Google Shape;5208;p8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88"/>
            <p:cNvGrpSpPr/>
            <p:nvPr/>
          </p:nvGrpSpPr>
          <p:grpSpPr>
            <a:xfrm>
              <a:off x="8013776" y="3722847"/>
              <a:ext cx="411129" cy="507881"/>
              <a:chOff x="8013776" y="3722847"/>
              <a:chExt cx="411129" cy="507881"/>
            </a:xfrm>
          </p:grpSpPr>
          <p:cxnSp>
            <p:nvCxnSpPr>
              <p:cNvPr id="5210" name="Google Shape;5210;p8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211" name="Google Shape;5211;p8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2" name="Google Shape;5212;p88"/>
          <p:cNvGrpSpPr/>
          <p:nvPr/>
        </p:nvGrpSpPr>
        <p:grpSpPr>
          <a:xfrm>
            <a:off x="5262155" y="2909824"/>
            <a:ext cx="1421889" cy="1020603"/>
            <a:chOff x="5190863" y="2824811"/>
            <a:chExt cx="1544860" cy="1108869"/>
          </a:xfrm>
        </p:grpSpPr>
        <p:grpSp>
          <p:nvGrpSpPr>
            <p:cNvPr id="5213" name="Google Shape;5213;p88"/>
            <p:cNvGrpSpPr/>
            <p:nvPr/>
          </p:nvGrpSpPr>
          <p:grpSpPr>
            <a:xfrm>
              <a:off x="5938695" y="3176919"/>
              <a:ext cx="685761" cy="404739"/>
              <a:chOff x="5938695" y="3176919"/>
              <a:chExt cx="685761" cy="404739"/>
            </a:xfrm>
          </p:grpSpPr>
          <p:grpSp>
            <p:nvGrpSpPr>
              <p:cNvPr id="5214" name="Google Shape;5214;p88"/>
              <p:cNvGrpSpPr/>
              <p:nvPr/>
            </p:nvGrpSpPr>
            <p:grpSpPr>
              <a:xfrm>
                <a:off x="5938695" y="3176919"/>
                <a:ext cx="685761" cy="404739"/>
                <a:chOff x="5938695" y="3176919"/>
                <a:chExt cx="685761" cy="404739"/>
              </a:xfrm>
            </p:grpSpPr>
            <p:sp>
              <p:nvSpPr>
                <p:cNvPr id="5215" name="Google Shape;5215;p8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7" name="Google Shape;5217;p8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88"/>
            <p:cNvGrpSpPr/>
            <p:nvPr/>
          </p:nvGrpSpPr>
          <p:grpSpPr>
            <a:xfrm>
              <a:off x="5305233" y="3176835"/>
              <a:ext cx="685971" cy="404655"/>
              <a:chOff x="5305233" y="3176835"/>
              <a:chExt cx="685971" cy="404655"/>
            </a:xfrm>
          </p:grpSpPr>
          <p:grpSp>
            <p:nvGrpSpPr>
              <p:cNvPr id="5219" name="Google Shape;5219;p88"/>
              <p:cNvGrpSpPr/>
              <p:nvPr/>
            </p:nvGrpSpPr>
            <p:grpSpPr>
              <a:xfrm>
                <a:off x="5305233" y="3176835"/>
                <a:ext cx="685971" cy="404655"/>
                <a:chOff x="5305233" y="3176835"/>
                <a:chExt cx="685971" cy="404655"/>
              </a:xfrm>
            </p:grpSpPr>
            <p:sp>
              <p:nvSpPr>
                <p:cNvPr id="5220" name="Google Shape;5220;p8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2" name="Google Shape;5222;p8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3" name="Google Shape;5223;p8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4" name="Google Shape;5224;p88"/>
            <p:cNvGrpSpPr/>
            <p:nvPr/>
          </p:nvGrpSpPr>
          <p:grpSpPr>
            <a:xfrm>
              <a:off x="5657361" y="2824811"/>
              <a:ext cx="1078361" cy="404655"/>
              <a:chOff x="5657361" y="2824811"/>
              <a:chExt cx="1078361" cy="404655"/>
            </a:xfrm>
          </p:grpSpPr>
          <p:grpSp>
            <p:nvGrpSpPr>
              <p:cNvPr id="5225" name="Google Shape;5225;p88"/>
              <p:cNvGrpSpPr/>
              <p:nvPr/>
            </p:nvGrpSpPr>
            <p:grpSpPr>
              <a:xfrm>
                <a:off x="5657361" y="2824811"/>
                <a:ext cx="1078361" cy="404655"/>
                <a:chOff x="5657361" y="2824811"/>
                <a:chExt cx="1078361" cy="404655"/>
              </a:xfrm>
            </p:grpSpPr>
            <p:grpSp>
              <p:nvGrpSpPr>
                <p:cNvPr id="5226" name="Google Shape;5226;p88"/>
                <p:cNvGrpSpPr/>
                <p:nvPr/>
              </p:nvGrpSpPr>
              <p:grpSpPr>
                <a:xfrm>
                  <a:off x="5938485" y="2824811"/>
                  <a:ext cx="797237" cy="404655"/>
                  <a:chOff x="5938485" y="2824811"/>
                  <a:chExt cx="797237" cy="404655"/>
                </a:xfrm>
              </p:grpSpPr>
              <p:sp>
                <p:nvSpPr>
                  <p:cNvPr id="5227" name="Google Shape;5227;p8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9" name="Google Shape;5229;p8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0" name="Google Shape;5230;p8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88"/>
            <p:cNvGrpSpPr/>
            <p:nvPr/>
          </p:nvGrpSpPr>
          <p:grpSpPr>
            <a:xfrm>
              <a:off x="5190863" y="3528942"/>
              <a:ext cx="1078026" cy="404739"/>
              <a:chOff x="5190863" y="3528942"/>
              <a:chExt cx="1078026" cy="404739"/>
            </a:xfrm>
          </p:grpSpPr>
          <p:sp>
            <p:nvSpPr>
              <p:cNvPr id="5232" name="Google Shape;5232;p8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3" name="Google Shape;5233;p88"/>
              <p:cNvGrpSpPr/>
              <p:nvPr/>
            </p:nvGrpSpPr>
            <p:grpSpPr>
              <a:xfrm>
                <a:off x="5190863" y="3528942"/>
                <a:ext cx="1078026" cy="404739"/>
                <a:chOff x="5190863" y="3528942"/>
                <a:chExt cx="1078026" cy="404739"/>
              </a:xfrm>
            </p:grpSpPr>
            <p:sp>
              <p:nvSpPr>
                <p:cNvPr id="5234" name="Google Shape;5234;p8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36" name="Google Shape;5236;p88"/>
          <p:cNvGrpSpPr/>
          <p:nvPr/>
        </p:nvGrpSpPr>
        <p:grpSpPr>
          <a:xfrm>
            <a:off x="728162" y="1474292"/>
            <a:ext cx="1086719" cy="879487"/>
            <a:chOff x="803162" y="1474292"/>
            <a:chExt cx="1086719" cy="879487"/>
          </a:xfrm>
        </p:grpSpPr>
        <p:grpSp>
          <p:nvGrpSpPr>
            <p:cNvPr id="5237" name="Google Shape;5237;p88"/>
            <p:cNvGrpSpPr/>
            <p:nvPr/>
          </p:nvGrpSpPr>
          <p:grpSpPr>
            <a:xfrm>
              <a:off x="803162" y="1625948"/>
              <a:ext cx="445856" cy="576579"/>
              <a:chOff x="803162" y="1625948"/>
              <a:chExt cx="445856" cy="576579"/>
            </a:xfrm>
          </p:grpSpPr>
          <p:sp>
            <p:nvSpPr>
              <p:cNvPr id="5238" name="Google Shape;5238;p8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9" name="Google Shape;5239;p88"/>
              <p:cNvGrpSpPr/>
              <p:nvPr/>
            </p:nvGrpSpPr>
            <p:grpSpPr>
              <a:xfrm>
                <a:off x="1056023" y="1625948"/>
                <a:ext cx="192995" cy="576579"/>
                <a:chOff x="1056023" y="1625948"/>
                <a:chExt cx="192995" cy="576579"/>
              </a:xfrm>
            </p:grpSpPr>
            <p:sp>
              <p:nvSpPr>
                <p:cNvPr id="5240" name="Google Shape;5240;p8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5" name="Google Shape;5245;p88"/>
            <p:cNvGrpSpPr/>
            <p:nvPr/>
          </p:nvGrpSpPr>
          <p:grpSpPr>
            <a:xfrm>
              <a:off x="1371406" y="1474292"/>
              <a:ext cx="518475" cy="879487"/>
              <a:chOff x="1398231" y="1474292"/>
              <a:chExt cx="518475" cy="879487"/>
            </a:xfrm>
          </p:grpSpPr>
          <p:grpSp>
            <p:nvGrpSpPr>
              <p:cNvPr id="5246" name="Google Shape;5246;p88"/>
              <p:cNvGrpSpPr/>
              <p:nvPr/>
            </p:nvGrpSpPr>
            <p:grpSpPr>
              <a:xfrm>
                <a:off x="1398231" y="1474292"/>
                <a:ext cx="518475" cy="341643"/>
                <a:chOff x="1398231" y="1474292"/>
                <a:chExt cx="518475" cy="341643"/>
              </a:xfrm>
            </p:grpSpPr>
            <p:sp>
              <p:nvSpPr>
                <p:cNvPr id="5247" name="Google Shape;5247;p8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8" name="Google Shape;5248;p88"/>
                <p:cNvGrpSpPr/>
                <p:nvPr/>
              </p:nvGrpSpPr>
              <p:grpSpPr>
                <a:xfrm>
                  <a:off x="1616453" y="1474292"/>
                  <a:ext cx="300253" cy="341643"/>
                  <a:chOff x="1616453" y="1475379"/>
                  <a:chExt cx="300253" cy="341643"/>
                </a:xfrm>
              </p:grpSpPr>
              <p:sp>
                <p:nvSpPr>
                  <p:cNvPr id="5249" name="Google Shape;5249;p8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6" name="Google Shape;5256;p88"/>
                  <p:cNvGrpSpPr/>
                  <p:nvPr/>
                </p:nvGrpSpPr>
                <p:grpSpPr>
                  <a:xfrm>
                    <a:off x="1839639" y="1475379"/>
                    <a:ext cx="77067" cy="341643"/>
                    <a:chOff x="1839639" y="1475379"/>
                    <a:chExt cx="77067" cy="341643"/>
                  </a:xfrm>
                </p:grpSpPr>
                <p:sp>
                  <p:nvSpPr>
                    <p:cNvPr id="5257" name="Google Shape;5257;p8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59" name="Google Shape;5259;p88"/>
              <p:cNvGrpSpPr/>
              <p:nvPr/>
            </p:nvGrpSpPr>
            <p:grpSpPr>
              <a:xfrm>
                <a:off x="1398451" y="2012951"/>
                <a:ext cx="518255" cy="340828"/>
                <a:chOff x="1398451" y="2012951"/>
                <a:chExt cx="518255" cy="340828"/>
              </a:xfrm>
            </p:grpSpPr>
            <p:sp>
              <p:nvSpPr>
                <p:cNvPr id="5260" name="Google Shape;5260;p8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1" name="Google Shape;5261;p88"/>
                <p:cNvGrpSpPr/>
                <p:nvPr/>
              </p:nvGrpSpPr>
              <p:grpSpPr>
                <a:xfrm>
                  <a:off x="1616453" y="2012951"/>
                  <a:ext cx="300253" cy="340828"/>
                  <a:chOff x="1616453" y="2013538"/>
                  <a:chExt cx="300253" cy="340828"/>
                </a:xfrm>
              </p:grpSpPr>
              <p:sp>
                <p:nvSpPr>
                  <p:cNvPr id="5262" name="Google Shape;5262;p8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88"/>
                  <p:cNvGrpSpPr/>
                  <p:nvPr/>
                </p:nvGrpSpPr>
                <p:grpSpPr>
                  <a:xfrm>
                    <a:off x="1839639" y="2013538"/>
                    <a:ext cx="77067" cy="340828"/>
                    <a:chOff x="1839639" y="2013538"/>
                    <a:chExt cx="77067" cy="340828"/>
                  </a:xfrm>
                </p:grpSpPr>
                <p:sp>
                  <p:nvSpPr>
                    <p:cNvPr id="5270" name="Google Shape;5270;p8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272" name="Google Shape;5272;p88"/>
          <p:cNvGrpSpPr/>
          <p:nvPr/>
        </p:nvGrpSpPr>
        <p:grpSpPr>
          <a:xfrm>
            <a:off x="724986" y="3605478"/>
            <a:ext cx="1368681" cy="682918"/>
            <a:chOff x="724986" y="3605478"/>
            <a:chExt cx="1368681" cy="682918"/>
          </a:xfrm>
        </p:grpSpPr>
        <p:grpSp>
          <p:nvGrpSpPr>
            <p:cNvPr id="5273" name="Google Shape;5273;p88"/>
            <p:cNvGrpSpPr/>
            <p:nvPr/>
          </p:nvGrpSpPr>
          <p:grpSpPr>
            <a:xfrm>
              <a:off x="1289102" y="3823629"/>
              <a:ext cx="240442" cy="250435"/>
              <a:chOff x="-165066" y="3843615"/>
              <a:chExt cx="221259" cy="230455"/>
            </a:xfrm>
          </p:grpSpPr>
          <p:sp>
            <p:nvSpPr>
              <p:cNvPr id="5274" name="Google Shape;5274;p8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88"/>
            <p:cNvGrpSpPr/>
            <p:nvPr/>
          </p:nvGrpSpPr>
          <p:grpSpPr>
            <a:xfrm>
              <a:off x="724986" y="3605478"/>
              <a:ext cx="1368681" cy="682918"/>
              <a:chOff x="724986" y="3605478"/>
              <a:chExt cx="1368681" cy="682918"/>
            </a:xfrm>
          </p:grpSpPr>
          <p:grpSp>
            <p:nvGrpSpPr>
              <p:cNvPr id="5295" name="Google Shape;5295;p88"/>
              <p:cNvGrpSpPr/>
              <p:nvPr/>
            </p:nvGrpSpPr>
            <p:grpSpPr>
              <a:xfrm>
                <a:off x="1498221" y="4047614"/>
                <a:ext cx="529172" cy="240783"/>
                <a:chOff x="1498221" y="4047614"/>
                <a:chExt cx="529172" cy="240783"/>
              </a:xfrm>
            </p:grpSpPr>
            <p:grpSp>
              <p:nvGrpSpPr>
                <p:cNvPr id="5296" name="Google Shape;5296;p88"/>
                <p:cNvGrpSpPr/>
                <p:nvPr/>
              </p:nvGrpSpPr>
              <p:grpSpPr>
                <a:xfrm>
                  <a:off x="1826655" y="4224370"/>
                  <a:ext cx="200738" cy="25631"/>
                  <a:chOff x="1826655" y="4224370"/>
                  <a:chExt cx="200738" cy="25631"/>
                </a:xfrm>
              </p:grpSpPr>
              <p:sp>
                <p:nvSpPr>
                  <p:cNvPr id="5297" name="Google Shape;5297;p8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88"/>
                <p:cNvGrpSpPr/>
                <p:nvPr/>
              </p:nvGrpSpPr>
              <p:grpSpPr>
                <a:xfrm>
                  <a:off x="1498221" y="4047614"/>
                  <a:ext cx="328444" cy="240783"/>
                  <a:chOff x="1498221" y="4047614"/>
                  <a:chExt cx="328444" cy="240783"/>
                </a:xfrm>
              </p:grpSpPr>
              <p:sp>
                <p:nvSpPr>
                  <p:cNvPr id="5300" name="Google Shape;5300;p8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1" name="Google Shape;5301;p88"/>
                  <p:cNvGrpSpPr/>
                  <p:nvPr/>
                </p:nvGrpSpPr>
                <p:grpSpPr>
                  <a:xfrm>
                    <a:off x="1498221" y="4047614"/>
                    <a:ext cx="150566" cy="190416"/>
                    <a:chOff x="1498221" y="4047614"/>
                    <a:chExt cx="150566" cy="190416"/>
                  </a:xfrm>
                </p:grpSpPr>
                <p:sp>
                  <p:nvSpPr>
                    <p:cNvPr id="5302" name="Google Shape;5302;p8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04" name="Google Shape;5304;p88"/>
              <p:cNvGrpSpPr/>
              <p:nvPr/>
            </p:nvGrpSpPr>
            <p:grpSpPr>
              <a:xfrm>
                <a:off x="1560718" y="3800594"/>
                <a:ext cx="532948" cy="302090"/>
                <a:chOff x="1560718" y="3800594"/>
                <a:chExt cx="532948" cy="302090"/>
              </a:xfrm>
            </p:grpSpPr>
            <p:grpSp>
              <p:nvGrpSpPr>
                <p:cNvPr id="5305" name="Google Shape;5305;p88"/>
                <p:cNvGrpSpPr/>
                <p:nvPr/>
              </p:nvGrpSpPr>
              <p:grpSpPr>
                <a:xfrm>
                  <a:off x="1912179" y="3827344"/>
                  <a:ext cx="181487" cy="25631"/>
                  <a:chOff x="1912179" y="3827344"/>
                  <a:chExt cx="181487" cy="25631"/>
                </a:xfrm>
              </p:grpSpPr>
              <p:sp>
                <p:nvSpPr>
                  <p:cNvPr id="5306" name="Google Shape;5306;p8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88"/>
                <p:cNvGrpSpPr/>
                <p:nvPr/>
              </p:nvGrpSpPr>
              <p:grpSpPr>
                <a:xfrm>
                  <a:off x="1912179" y="4044505"/>
                  <a:ext cx="181487" cy="25622"/>
                  <a:chOff x="1912179" y="4044506"/>
                  <a:chExt cx="181487" cy="25622"/>
                </a:xfrm>
              </p:grpSpPr>
              <p:sp>
                <p:nvSpPr>
                  <p:cNvPr id="5309" name="Google Shape;5309;p8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88"/>
                <p:cNvGrpSpPr/>
                <p:nvPr/>
              </p:nvGrpSpPr>
              <p:grpSpPr>
                <a:xfrm>
                  <a:off x="1560718" y="3800594"/>
                  <a:ext cx="351472" cy="302090"/>
                  <a:chOff x="1560718" y="3800594"/>
                  <a:chExt cx="351472" cy="302090"/>
                </a:xfrm>
              </p:grpSpPr>
              <p:grpSp>
                <p:nvGrpSpPr>
                  <p:cNvPr id="5312" name="Google Shape;5312;p88"/>
                  <p:cNvGrpSpPr/>
                  <p:nvPr/>
                </p:nvGrpSpPr>
                <p:grpSpPr>
                  <a:xfrm>
                    <a:off x="1560718" y="3842857"/>
                    <a:ext cx="173586" cy="217131"/>
                    <a:chOff x="1560718" y="3842857"/>
                    <a:chExt cx="173586" cy="217131"/>
                  </a:xfrm>
                </p:grpSpPr>
                <p:sp>
                  <p:nvSpPr>
                    <p:cNvPr id="5313" name="Google Shape;5313;p8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6" name="Google Shape;5316;p8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18" name="Google Shape;5318;p8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9" name="Google Shape;5319;p88"/>
              <p:cNvGrpSpPr/>
              <p:nvPr/>
            </p:nvGrpSpPr>
            <p:grpSpPr>
              <a:xfrm>
                <a:off x="785350" y="3605478"/>
                <a:ext cx="535311" cy="249245"/>
                <a:chOff x="785350" y="3605478"/>
                <a:chExt cx="535311" cy="249245"/>
              </a:xfrm>
            </p:grpSpPr>
            <p:grpSp>
              <p:nvGrpSpPr>
                <p:cNvPr id="5320" name="Google Shape;5320;p88"/>
                <p:cNvGrpSpPr/>
                <p:nvPr/>
              </p:nvGrpSpPr>
              <p:grpSpPr>
                <a:xfrm>
                  <a:off x="785350" y="3605478"/>
                  <a:ext cx="376191" cy="102736"/>
                  <a:chOff x="785350" y="3605478"/>
                  <a:chExt cx="376191" cy="102736"/>
                </a:xfrm>
              </p:grpSpPr>
              <p:sp>
                <p:nvSpPr>
                  <p:cNvPr id="5321" name="Google Shape;5321;p8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8"/>
                <p:cNvGrpSpPr/>
                <p:nvPr/>
              </p:nvGrpSpPr>
              <p:grpSpPr>
                <a:xfrm>
                  <a:off x="1161530" y="3655851"/>
                  <a:ext cx="159131" cy="198872"/>
                  <a:chOff x="1161530" y="3655851"/>
                  <a:chExt cx="159131" cy="198872"/>
                </a:xfrm>
              </p:grpSpPr>
              <p:sp>
                <p:nvSpPr>
                  <p:cNvPr id="5325" name="Google Shape;5325;p8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7" name="Google Shape;5327;p88"/>
              <p:cNvGrpSpPr/>
              <p:nvPr/>
            </p:nvGrpSpPr>
            <p:grpSpPr>
              <a:xfrm>
                <a:off x="785350" y="4047614"/>
                <a:ext cx="535311" cy="240783"/>
                <a:chOff x="785350" y="4047614"/>
                <a:chExt cx="535311" cy="240783"/>
              </a:xfrm>
            </p:grpSpPr>
            <p:grpSp>
              <p:nvGrpSpPr>
                <p:cNvPr id="5328" name="Google Shape;5328;p88"/>
                <p:cNvGrpSpPr/>
                <p:nvPr/>
              </p:nvGrpSpPr>
              <p:grpSpPr>
                <a:xfrm>
                  <a:off x="1161636" y="4047614"/>
                  <a:ext cx="159025" cy="190415"/>
                  <a:chOff x="1161636" y="4047614"/>
                  <a:chExt cx="159025" cy="190415"/>
                </a:xfrm>
              </p:grpSpPr>
              <p:sp>
                <p:nvSpPr>
                  <p:cNvPr id="5329" name="Google Shape;5329;p8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88"/>
                <p:cNvGrpSpPr/>
                <p:nvPr/>
              </p:nvGrpSpPr>
              <p:grpSpPr>
                <a:xfrm>
                  <a:off x="785350" y="4185661"/>
                  <a:ext cx="376191" cy="102736"/>
                  <a:chOff x="785350" y="4185661"/>
                  <a:chExt cx="376191" cy="102736"/>
                </a:xfrm>
              </p:grpSpPr>
              <p:sp>
                <p:nvSpPr>
                  <p:cNvPr id="5332" name="Google Shape;5332;p8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5" name="Google Shape;5335;p88"/>
              <p:cNvGrpSpPr/>
              <p:nvPr/>
            </p:nvGrpSpPr>
            <p:grpSpPr>
              <a:xfrm>
                <a:off x="1501054" y="3605478"/>
                <a:ext cx="526340" cy="249240"/>
                <a:chOff x="1501054" y="3605478"/>
                <a:chExt cx="526340" cy="249240"/>
              </a:xfrm>
            </p:grpSpPr>
            <p:grpSp>
              <p:nvGrpSpPr>
                <p:cNvPr id="5336" name="Google Shape;5336;p88"/>
                <p:cNvGrpSpPr/>
                <p:nvPr/>
              </p:nvGrpSpPr>
              <p:grpSpPr>
                <a:xfrm>
                  <a:off x="1834208" y="3643867"/>
                  <a:ext cx="193185" cy="25622"/>
                  <a:chOff x="1834208" y="3643867"/>
                  <a:chExt cx="193185" cy="25622"/>
                </a:xfrm>
              </p:grpSpPr>
              <p:sp>
                <p:nvSpPr>
                  <p:cNvPr id="5337" name="Google Shape;5337;p8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88"/>
                <p:cNvGrpSpPr/>
                <p:nvPr/>
              </p:nvGrpSpPr>
              <p:grpSpPr>
                <a:xfrm>
                  <a:off x="1501054" y="3605478"/>
                  <a:ext cx="333165" cy="249240"/>
                  <a:chOff x="1501054" y="3605478"/>
                  <a:chExt cx="333165" cy="249240"/>
                </a:xfrm>
              </p:grpSpPr>
              <p:sp>
                <p:nvSpPr>
                  <p:cNvPr id="5340" name="Google Shape;5340;p8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1" name="Google Shape;5341;p88"/>
                  <p:cNvGrpSpPr/>
                  <p:nvPr/>
                </p:nvGrpSpPr>
                <p:grpSpPr>
                  <a:xfrm>
                    <a:off x="1501054" y="3655851"/>
                    <a:ext cx="155286" cy="198867"/>
                    <a:chOff x="1501054" y="3655851"/>
                    <a:chExt cx="155286" cy="198867"/>
                  </a:xfrm>
                </p:grpSpPr>
                <p:sp>
                  <p:nvSpPr>
                    <p:cNvPr id="5342" name="Google Shape;5342;p8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44" name="Google Shape;5344;p88"/>
              <p:cNvGrpSpPr/>
              <p:nvPr/>
            </p:nvGrpSpPr>
            <p:grpSpPr>
              <a:xfrm>
                <a:off x="724986" y="3800594"/>
                <a:ext cx="532950" cy="302090"/>
                <a:chOff x="724986" y="3800594"/>
                <a:chExt cx="532950" cy="302090"/>
              </a:xfrm>
            </p:grpSpPr>
            <p:grpSp>
              <p:nvGrpSpPr>
                <p:cNvPr id="5345" name="Google Shape;5345;p88"/>
                <p:cNvGrpSpPr/>
                <p:nvPr/>
              </p:nvGrpSpPr>
              <p:grpSpPr>
                <a:xfrm>
                  <a:off x="724986" y="4044367"/>
                  <a:ext cx="181314" cy="25626"/>
                  <a:chOff x="724986" y="4044367"/>
                  <a:chExt cx="181314" cy="25626"/>
                </a:xfrm>
              </p:grpSpPr>
              <p:sp>
                <p:nvSpPr>
                  <p:cNvPr id="5346" name="Google Shape;5346;p8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88"/>
                <p:cNvGrpSpPr/>
                <p:nvPr/>
              </p:nvGrpSpPr>
              <p:grpSpPr>
                <a:xfrm>
                  <a:off x="906290" y="3800594"/>
                  <a:ext cx="351646" cy="302090"/>
                  <a:chOff x="906290" y="3800594"/>
                  <a:chExt cx="351646" cy="302090"/>
                </a:xfrm>
              </p:grpSpPr>
              <p:grpSp>
                <p:nvGrpSpPr>
                  <p:cNvPr id="5349" name="Google Shape;5349;p88"/>
                  <p:cNvGrpSpPr/>
                  <p:nvPr/>
                </p:nvGrpSpPr>
                <p:grpSpPr>
                  <a:xfrm>
                    <a:off x="1084172" y="3842857"/>
                    <a:ext cx="173764" cy="217131"/>
                    <a:chOff x="1084172" y="3842857"/>
                    <a:chExt cx="173764" cy="217131"/>
                  </a:xfrm>
                </p:grpSpPr>
                <p:grpSp>
                  <p:nvGrpSpPr>
                    <p:cNvPr id="5350" name="Google Shape;5350;p88"/>
                    <p:cNvGrpSpPr/>
                    <p:nvPr/>
                  </p:nvGrpSpPr>
                  <p:grpSpPr>
                    <a:xfrm>
                      <a:off x="1156862" y="3936509"/>
                      <a:ext cx="101073" cy="25622"/>
                      <a:chOff x="1156862" y="3936509"/>
                      <a:chExt cx="101073" cy="25622"/>
                    </a:xfrm>
                  </p:grpSpPr>
                  <p:sp>
                    <p:nvSpPr>
                      <p:cNvPr id="5351" name="Google Shape;5351;p8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3" name="Google Shape;5353;p8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4" name="Google Shape;5354;p8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88"/>
                <p:cNvGrpSpPr/>
                <p:nvPr/>
              </p:nvGrpSpPr>
              <p:grpSpPr>
                <a:xfrm>
                  <a:off x="724986" y="3830189"/>
                  <a:ext cx="189533" cy="25626"/>
                  <a:chOff x="724986" y="3830189"/>
                  <a:chExt cx="189533" cy="25626"/>
                </a:xfrm>
              </p:grpSpPr>
              <p:sp>
                <p:nvSpPr>
                  <p:cNvPr id="5357" name="Google Shape;5357;p8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359" name="Google Shape;5359;p88"/>
          <p:cNvGrpSpPr/>
          <p:nvPr/>
        </p:nvGrpSpPr>
        <p:grpSpPr>
          <a:xfrm>
            <a:off x="2253298" y="2455640"/>
            <a:ext cx="948701" cy="935378"/>
            <a:chOff x="2253298" y="2428317"/>
            <a:chExt cx="948701" cy="935378"/>
          </a:xfrm>
        </p:grpSpPr>
        <p:sp>
          <p:nvSpPr>
            <p:cNvPr id="5360" name="Google Shape;5360;p8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6" name="Shape 5396"/>
        <p:cNvGrpSpPr/>
        <p:nvPr/>
      </p:nvGrpSpPr>
      <p:grpSpPr>
        <a:xfrm>
          <a:off x="0" y="0"/>
          <a:ext cx="0" cy="0"/>
          <a:chOff x="0" y="0"/>
          <a:chExt cx="0" cy="0"/>
        </a:xfrm>
      </p:grpSpPr>
      <p:grpSp>
        <p:nvGrpSpPr>
          <p:cNvPr id="5397" name="Google Shape;5397;p89"/>
          <p:cNvGrpSpPr/>
          <p:nvPr/>
        </p:nvGrpSpPr>
        <p:grpSpPr>
          <a:xfrm>
            <a:off x="3353582" y="1145627"/>
            <a:ext cx="2363393" cy="1017867"/>
            <a:chOff x="3292400" y="1219146"/>
            <a:chExt cx="2615240" cy="1110239"/>
          </a:xfrm>
        </p:grpSpPr>
        <p:sp>
          <p:nvSpPr>
            <p:cNvPr id="5398" name="Google Shape;5398;p8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399" name="Google Shape;5399;p8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00" name="Google Shape;5400;p8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401" name="Google Shape;5401;p8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402" name="Google Shape;5402;p8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403" name="Google Shape;5403;p8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404" name="Google Shape;5404;p8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405" name="Google Shape;5405;p8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406" name="Google Shape;5406;p8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407" name="Google Shape;5407;p8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408" name="Google Shape;5408;p8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09" name="Google Shape;5409;p8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10" name="Google Shape;5410;p8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11" name="Google Shape;5411;p8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12" name="Google Shape;5412;p89"/>
            <p:cNvGrpSpPr/>
            <p:nvPr/>
          </p:nvGrpSpPr>
          <p:grpSpPr>
            <a:xfrm>
              <a:off x="3748438" y="1378608"/>
              <a:ext cx="2159202" cy="903971"/>
              <a:chOff x="1683525" y="2179850"/>
              <a:chExt cx="4519050" cy="2134525"/>
            </a:xfrm>
          </p:grpSpPr>
          <p:sp>
            <p:nvSpPr>
              <p:cNvPr id="5413" name="Google Shape;5413;p8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4" name="Google Shape;5414;p8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5" name="Google Shape;5415;p8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6" name="Google Shape;5416;p8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7" name="Google Shape;5417;p8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8" name="Google Shape;5418;p8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9" name="Google Shape;5419;p8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20" name="Google Shape;5420;p8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21" name="Google Shape;5421;p8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22" name="Google Shape;5422;p8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23" name="Google Shape;5423;p8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24" name="Google Shape;5424;p8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425" name="Google Shape;5425;p89"/>
          <p:cNvGraphicFramePr/>
          <p:nvPr/>
        </p:nvGraphicFramePr>
        <p:xfrm>
          <a:off x="5949675" y="2323100"/>
          <a:ext cx="3000000" cy="3000000"/>
        </p:xfrm>
        <a:graphic>
          <a:graphicData uri="http://schemas.openxmlformats.org/drawingml/2006/table">
            <a:tbl>
              <a:tblPr>
                <a:noFill/>
                <a:tableStyleId>{5B8A71E1-E7EA-412A-A560-7BD908C1C667}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426" name="Google Shape;5426;p89"/>
          <p:cNvGrpSpPr/>
          <p:nvPr/>
        </p:nvGrpSpPr>
        <p:grpSpPr>
          <a:xfrm>
            <a:off x="5926924" y="3381697"/>
            <a:ext cx="2519825" cy="1001454"/>
            <a:chOff x="1906114" y="789980"/>
            <a:chExt cx="1487676" cy="606868"/>
          </a:xfrm>
        </p:grpSpPr>
        <p:cxnSp>
          <p:nvCxnSpPr>
            <p:cNvPr id="5427" name="Google Shape;5427;p8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28" name="Google Shape;5428;p8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29" name="Google Shape;5429;p8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430" name="Google Shape;5430;p8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431" name="Google Shape;5431;p8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432" name="Google Shape;5432;p8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433" name="Google Shape;5433;p8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434" name="Google Shape;5434;p8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441" name="Google Shape;5441;p8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42" name="Google Shape;5442;p8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43" name="Google Shape;5443;p8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89"/>
          <p:cNvGrpSpPr/>
          <p:nvPr/>
        </p:nvGrpSpPr>
        <p:grpSpPr>
          <a:xfrm>
            <a:off x="726399" y="1190655"/>
            <a:ext cx="2394370" cy="976502"/>
            <a:chOff x="749309" y="1112739"/>
            <a:chExt cx="2371603" cy="976502"/>
          </a:xfrm>
        </p:grpSpPr>
        <p:sp>
          <p:nvSpPr>
            <p:cNvPr id="5445" name="Google Shape;5445;p8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477" name="Google Shape;5477;p89"/>
          <p:cNvGraphicFramePr/>
          <p:nvPr/>
        </p:nvGraphicFramePr>
        <p:xfrm>
          <a:off x="5949700" y="1188950"/>
          <a:ext cx="3000000" cy="3000000"/>
        </p:xfrm>
        <a:graphic>
          <a:graphicData uri="http://schemas.openxmlformats.org/drawingml/2006/table">
            <a:tbl>
              <a:tblPr>
                <a:noFill/>
                <a:tableStyleId>{5B8A71E1-E7EA-412A-A560-7BD908C1C667}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478" name="Google Shape;5478;p89"/>
          <p:cNvGraphicFramePr/>
          <p:nvPr/>
        </p:nvGraphicFramePr>
        <p:xfrm>
          <a:off x="3356413" y="2323100"/>
          <a:ext cx="3000000" cy="3000000"/>
        </p:xfrm>
        <a:graphic>
          <a:graphicData uri="http://schemas.openxmlformats.org/drawingml/2006/table">
            <a:tbl>
              <a:tblPr>
                <a:noFill/>
                <a:tableStyleId>{5B8A71E1-E7EA-412A-A560-7BD908C1C667}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479" name="Google Shape;5479;p89"/>
          <p:cNvGrpSpPr/>
          <p:nvPr/>
        </p:nvGrpSpPr>
        <p:grpSpPr>
          <a:xfrm>
            <a:off x="4100342" y="2709743"/>
            <a:ext cx="1517436" cy="74460"/>
            <a:chOff x="3980086" y="2804397"/>
            <a:chExt cx="1227600" cy="66900"/>
          </a:xfrm>
        </p:grpSpPr>
        <p:sp>
          <p:nvSpPr>
            <p:cNvPr id="5480" name="Google Shape;5480;p8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89"/>
          <p:cNvGrpSpPr/>
          <p:nvPr/>
        </p:nvGrpSpPr>
        <p:grpSpPr>
          <a:xfrm>
            <a:off x="4725406" y="3002330"/>
            <a:ext cx="892956" cy="74460"/>
            <a:chOff x="3980086" y="2804397"/>
            <a:chExt cx="1227600" cy="66900"/>
          </a:xfrm>
        </p:grpSpPr>
        <p:sp>
          <p:nvSpPr>
            <p:cNvPr id="5483" name="Google Shape;5483;p8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89"/>
          <p:cNvGrpSpPr/>
          <p:nvPr/>
        </p:nvGrpSpPr>
        <p:grpSpPr>
          <a:xfrm>
            <a:off x="3358498" y="3361213"/>
            <a:ext cx="2363244" cy="1005943"/>
            <a:chOff x="3358415" y="3361302"/>
            <a:chExt cx="2363244" cy="1024695"/>
          </a:xfrm>
        </p:grpSpPr>
        <p:grpSp>
          <p:nvGrpSpPr>
            <p:cNvPr id="5486" name="Google Shape;5486;p89"/>
            <p:cNvGrpSpPr/>
            <p:nvPr/>
          </p:nvGrpSpPr>
          <p:grpSpPr>
            <a:xfrm>
              <a:off x="3358415" y="3361302"/>
              <a:ext cx="441300" cy="1024695"/>
              <a:chOff x="3358415" y="3361302"/>
              <a:chExt cx="441300" cy="1024695"/>
            </a:xfrm>
          </p:grpSpPr>
          <p:sp>
            <p:nvSpPr>
              <p:cNvPr id="5487" name="Google Shape;5487;p8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9"/>
            <p:cNvGrpSpPr/>
            <p:nvPr/>
          </p:nvGrpSpPr>
          <p:grpSpPr>
            <a:xfrm>
              <a:off x="3838901" y="3361302"/>
              <a:ext cx="441300" cy="1024695"/>
              <a:chOff x="3838901" y="3361302"/>
              <a:chExt cx="441300" cy="1024695"/>
            </a:xfrm>
          </p:grpSpPr>
          <p:sp>
            <p:nvSpPr>
              <p:cNvPr id="5494" name="Google Shape;5494;p8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89"/>
            <p:cNvGrpSpPr/>
            <p:nvPr/>
          </p:nvGrpSpPr>
          <p:grpSpPr>
            <a:xfrm>
              <a:off x="4319387" y="3361302"/>
              <a:ext cx="441300" cy="1024695"/>
              <a:chOff x="4319387" y="3361302"/>
              <a:chExt cx="441300" cy="1024695"/>
            </a:xfrm>
          </p:grpSpPr>
          <p:sp>
            <p:nvSpPr>
              <p:cNvPr id="5501" name="Google Shape;5501;p8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89"/>
            <p:cNvGrpSpPr/>
            <p:nvPr/>
          </p:nvGrpSpPr>
          <p:grpSpPr>
            <a:xfrm>
              <a:off x="4799873" y="3361302"/>
              <a:ext cx="441300" cy="1024695"/>
              <a:chOff x="4799873" y="3361302"/>
              <a:chExt cx="441300" cy="1024695"/>
            </a:xfrm>
          </p:grpSpPr>
          <p:sp>
            <p:nvSpPr>
              <p:cNvPr id="5508" name="Google Shape;5508;p8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89"/>
            <p:cNvGrpSpPr/>
            <p:nvPr/>
          </p:nvGrpSpPr>
          <p:grpSpPr>
            <a:xfrm>
              <a:off x="5280360" y="3361302"/>
              <a:ext cx="441300" cy="1024695"/>
              <a:chOff x="5280360" y="3361302"/>
              <a:chExt cx="441300" cy="1024695"/>
            </a:xfrm>
          </p:grpSpPr>
          <p:sp>
            <p:nvSpPr>
              <p:cNvPr id="5515" name="Google Shape;5515;p8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521" name="Google Shape;5521;p89"/>
          <p:cNvGraphicFramePr/>
          <p:nvPr/>
        </p:nvGraphicFramePr>
        <p:xfrm>
          <a:off x="724925" y="2323100"/>
          <a:ext cx="3000000" cy="3000000"/>
        </p:xfrm>
        <a:graphic>
          <a:graphicData uri="http://schemas.openxmlformats.org/drawingml/2006/table">
            <a:tbl>
              <a:tblPr>
                <a:noFill/>
                <a:tableStyleId>{5B8A71E1-E7EA-412A-A560-7BD908C1C667}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22" name="Google Shape;5522;p89"/>
          <p:cNvGrpSpPr/>
          <p:nvPr/>
        </p:nvGrpSpPr>
        <p:grpSpPr>
          <a:xfrm>
            <a:off x="726450" y="3372825"/>
            <a:ext cx="2403614" cy="1005900"/>
            <a:chOff x="726450" y="3372825"/>
            <a:chExt cx="2403614" cy="1005900"/>
          </a:xfrm>
        </p:grpSpPr>
        <p:grpSp>
          <p:nvGrpSpPr>
            <p:cNvPr id="5523" name="Google Shape;5523;p89"/>
            <p:cNvGrpSpPr/>
            <p:nvPr/>
          </p:nvGrpSpPr>
          <p:grpSpPr>
            <a:xfrm>
              <a:off x="726450" y="3696000"/>
              <a:ext cx="2403614" cy="500898"/>
              <a:chOff x="726450" y="3696000"/>
              <a:chExt cx="2403614" cy="500898"/>
            </a:xfrm>
          </p:grpSpPr>
          <p:sp>
            <p:nvSpPr>
              <p:cNvPr id="5524" name="Google Shape;5524;p8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25" name="Google Shape;5525;p8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26" name="Google Shape;5526;p89"/>
            <p:cNvGrpSpPr/>
            <p:nvPr/>
          </p:nvGrpSpPr>
          <p:grpSpPr>
            <a:xfrm>
              <a:off x="1348050" y="3372825"/>
              <a:ext cx="1720425" cy="1005900"/>
              <a:chOff x="1348050" y="3372825"/>
              <a:chExt cx="1720425" cy="1005900"/>
            </a:xfrm>
          </p:grpSpPr>
          <p:sp>
            <p:nvSpPr>
              <p:cNvPr id="5527" name="Google Shape;5527;p8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28" name="Google Shape;5528;p8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29" name="Google Shape;5529;p8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30" name="Google Shape;5530;p8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31" name="Google Shape;5531;p8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32" name="Google Shape;5532;p89"/>
            <p:cNvGrpSpPr/>
            <p:nvPr/>
          </p:nvGrpSpPr>
          <p:grpSpPr>
            <a:xfrm>
              <a:off x="1455707" y="3731058"/>
              <a:ext cx="1491150" cy="417657"/>
              <a:chOff x="1455707" y="3731058"/>
              <a:chExt cx="1491150" cy="417657"/>
            </a:xfrm>
          </p:grpSpPr>
          <p:grpSp>
            <p:nvGrpSpPr>
              <p:cNvPr id="5533" name="Google Shape;5533;p89"/>
              <p:cNvGrpSpPr/>
              <p:nvPr/>
            </p:nvGrpSpPr>
            <p:grpSpPr>
              <a:xfrm>
                <a:off x="1472938" y="3745828"/>
                <a:ext cx="72126" cy="53788"/>
                <a:chOff x="1472938" y="3745828"/>
                <a:chExt cx="72126" cy="53788"/>
              </a:xfrm>
            </p:grpSpPr>
            <p:sp>
              <p:nvSpPr>
                <p:cNvPr id="5534" name="Google Shape;5534;p8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89"/>
              <p:cNvGrpSpPr/>
              <p:nvPr/>
            </p:nvGrpSpPr>
            <p:grpSpPr>
              <a:xfrm>
                <a:off x="1819181" y="4089633"/>
                <a:ext cx="72126" cy="53788"/>
                <a:chOff x="1819181" y="4089633"/>
                <a:chExt cx="72126" cy="53788"/>
              </a:xfrm>
            </p:grpSpPr>
            <p:sp>
              <p:nvSpPr>
                <p:cNvPr id="5537" name="Google Shape;5537;p8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89"/>
              <p:cNvGrpSpPr/>
              <p:nvPr/>
            </p:nvGrpSpPr>
            <p:grpSpPr>
              <a:xfrm>
                <a:off x="1455707" y="4084171"/>
                <a:ext cx="64321" cy="64544"/>
                <a:chOff x="1455707" y="4084171"/>
                <a:chExt cx="64321" cy="64544"/>
              </a:xfrm>
            </p:grpSpPr>
            <p:sp>
              <p:nvSpPr>
                <p:cNvPr id="5540" name="Google Shape;5540;p8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89"/>
              <p:cNvGrpSpPr/>
              <p:nvPr/>
            </p:nvGrpSpPr>
            <p:grpSpPr>
              <a:xfrm>
                <a:off x="1818610" y="3731058"/>
                <a:ext cx="64321" cy="64544"/>
                <a:chOff x="1818610" y="3731058"/>
                <a:chExt cx="64321" cy="64544"/>
              </a:xfrm>
            </p:grpSpPr>
            <p:sp>
              <p:nvSpPr>
                <p:cNvPr id="5543" name="Google Shape;5543;p8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89"/>
              <p:cNvGrpSpPr/>
              <p:nvPr/>
            </p:nvGrpSpPr>
            <p:grpSpPr>
              <a:xfrm>
                <a:off x="2172491" y="4089633"/>
                <a:ext cx="72126" cy="53788"/>
                <a:chOff x="2172491" y="4089633"/>
                <a:chExt cx="72126" cy="53788"/>
              </a:xfrm>
            </p:grpSpPr>
            <p:sp>
              <p:nvSpPr>
                <p:cNvPr id="5546" name="Google Shape;5546;p8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9"/>
              <p:cNvGrpSpPr/>
              <p:nvPr/>
            </p:nvGrpSpPr>
            <p:grpSpPr>
              <a:xfrm>
                <a:off x="2171920" y="3731058"/>
                <a:ext cx="64321" cy="64544"/>
                <a:chOff x="2171920" y="3731058"/>
                <a:chExt cx="64321" cy="64544"/>
              </a:xfrm>
            </p:grpSpPr>
            <p:sp>
              <p:nvSpPr>
                <p:cNvPr id="5549" name="Google Shape;5549;p8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89"/>
              <p:cNvGrpSpPr/>
              <p:nvPr/>
            </p:nvGrpSpPr>
            <p:grpSpPr>
              <a:xfrm>
                <a:off x="2874730" y="3745828"/>
                <a:ext cx="72126" cy="53788"/>
                <a:chOff x="2874730" y="3745828"/>
                <a:chExt cx="72126" cy="53788"/>
              </a:xfrm>
            </p:grpSpPr>
            <p:sp>
              <p:nvSpPr>
                <p:cNvPr id="5552" name="Google Shape;5552;p8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89"/>
              <p:cNvGrpSpPr/>
              <p:nvPr/>
            </p:nvGrpSpPr>
            <p:grpSpPr>
              <a:xfrm>
                <a:off x="2878589" y="4081481"/>
                <a:ext cx="64321" cy="64544"/>
                <a:chOff x="2878589" y="4081481"/>
                <a:chExt cx="64321" cy="64544"/>
              </a:xfrm>
            </p:grpSpPr>
            <p:sp>
              <p:nvSpPr>
                <p:cNvPr id="5555" name="Google Shape;5555;p8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9"/>
              <p:cNvGrpSpPr/>
              <p:nvPr/>
            </p:nvGrpSpPr>
            <p:grpSpPr>
              <a:xfrm>
                <a:off x="2525796" y="4089633"/>
                <a:ext cx="72126" cy="53788"/>
                <a:chOff x="2525796" y="4089633"/>
                <a:chExt cx="72126" cy="53788"/>
              </a:xfrm>
            </p:grpSpPr>
            <p:sp>
              <p:nvSpPr>
                <p:cNvPr id="5558" name="Google Shape;5558;p8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9"/>
              <p:cNvGrpSpPr/>
              <p:nvPr/>
            </p:nvGrpSpPr>
            <p:grpSpPr>
              <a:xfrm>
                <a:off x="2525225" y="3731058"/>
                <a:ext cx="64321" cy="64544"/>
                <a:chOff x="2525225" y="3731058"/>
                <a:chExt cx="64321" cy="64544"/>
              </a:xfrm>
            </p:grpSpPr>
            <p:sp>
              <p:nvSpPr>
                <p:cNvPr id="5561" name="Google Shape;5561;p8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6" name="Shape 5566"/>
        <p:cNvGrpSpPr/>
        <p:nvPr/>
      </p:nvGrpSpPr>
      <p:grpSpPr>
        <a:xfrm>
          <a:off x="0" y="0"/>
          <a:ext cx="0" cy="0"/>
          <a:chOff x="0" y="0"/>
          <a:chExt cx="0" cy="0"/>
        </a:xfrm>
      </p:grpSpPr>
      <p:grpSp>
        <p:nvGrpSpPr>
          <p:cNvPr id="5567" name="Google Shape;5567;p90"/>
          <p:cNvGrpSpPr/>
          <p:nvPr/>
        </p:nvGrpSpPr>
        <p:grpSpPr>
          <a:xfrm>
            <a:off x="732428" y="1171356"/>
            <a:ext cx="845921" cy="690752"/>
            <a:chOff x="732428" y="1198513"/>
            <a:chExt cx="845921" cy="690752"/>
          </a:xfrm>
        </p:grpSpPr>
        <p:grpSp>
          <p:nvGrpSpPr>
            <p:cNvPr id="5568" name="Google Shape;5568;p90"/>
            <p:cNvGrpSpPr/>
            <p:nvPr/>
          </p:nvGrpSpPr>
          <p:grpSpPr>
            <a:xfrm>
              <a:off x="823030" y="1198513"/>
              <a:ext cx="755319" cy="690752"/>
              <a:chOff x="823030" y="1198513"/>
              <a:chExt cx="755319" cy="690752"/>
            </a:xfrm>
          </p:grpSpPr>
          <p:sp>
            <p:nvSpPr>
              <p:cNvPr id="5569" name="Google Shape;5569;p9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9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90"/>
            <p:cNvGrpSpPr/>
            <p:nvPr/>
          </p:nvGrpSpPr>
          <p:grpSpPr>
            <a:xfrm>
              <a:off x="732428" y="1239937"/>
              <a:ext cx="739912" cy="607886"/>
              <a:chOff x="732428" y="1239937"/>
              <a:chExt cx="739912" cy="607886"/>
            </a:xfrm>
          </p:grpSpPr>
          <p:sp>
            <p:nvSpPr>
              <p:cNvPr id="5572" name="Google Shape;5572;p9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9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90"/>
            <p:cNvGrpSpPr/>
            <p:nvPr/>
          </p:nvGrpSpPr>
          <p:grpSpPr>
            <a:xfrm>
              <a:off x="732428" y="1277018"/>
              <a:ext cx="702832" cy="533758"/>
              <a:chOff x="732428" y="1277018"/>
              <a:chExt cx="702832" cy="533758"/>
            </a:xfrm>
          </p:grpSpPr>
          <p:sp>
            <p:nvSpPr>
              <p:cNvPr id="5575" name="Google Shape;5575;p9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9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90"/>
            <p:cNvGrpSpPr/>
            <p:nvPr/>
          </p:nvGrpSpPr>
          <p:grpSpPr>
            <a:xfrm>
              <a:off x="931170" y="1306653"/>
              <a:ext cx="647179" cy="474455"/>
              <a:chOff x="931170" y="1306653"/>
              <a:chExt cx="647179" cy="474455"/>
            </a:xfrm>
          </p:grpSpPr>
          <p:sp>
            <p:nvSpPr>
              <p:cNvPr id="5578" name="Google Shape;5578;p9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9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0" name="Google Shape;5580;p9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90"/>
          <p:cNvGrpSpPr/>
          <p:nvPr/>
        </p:nvGrpSpPr>
        <p:grpSpPr>
          <a:xfrm>
            <a:off x="3964037" y="1171363"/>
            <a:ext cx="634656" cy="699982"/>
            <a:chOff x="5985650" y="2860025"/>
            <a:chExt cx="1396075" cy="1539775"/>
          </a:xfrm>
        </p:grpSpPr>
        <p:sp>
          <p:nvSpPr>
            <p:cNvPr id="5582" name="Google Shape;5582;p9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9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9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9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9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9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9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9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9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9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9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9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9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9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9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9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9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9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9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9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9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9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9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9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9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9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9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9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9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9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9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9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90"/>
          <p:cNvGrpSpPr/>
          <p:nvPr/>
        </p:nvGrpSpPr>
        <p:grpSpPr>
          <a:xfrm>
            <a:off x="4719687" y="1171356"/>
            <a:ext cx="725845" cy="699975"/>
            <a:chOff x="4249973" y="1201875"/>
            <a:chExt cx="1958568" cy="1888762"/>
          </a:xfrm>
        </p:grpSpPr>
        <p:sp>
          <p:nvSpPr>
            <p:cNvPr id="5615" name="Google Shape;5615;p9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6" name="Google Shape;5616;p90"/>
            <p:cNvGrpSpPr/>
            <p:nvPr/>
          </p:nvGrpSpPr>
          <p:grpSpPr>
            <a:xfrm>
              <a:off x="5853086" y="1789142"/>
              <a:ext cx="355454" cy="1048099"/>
              <a:chOff x="5576108" y="2016725"/>
              <a:chExt cx="565200" cy="1666560"/>
            </a:xfrm>
          </p:grpSpPr>
          <p:sp>
            <p:nvSpPr>
              <p:cNvPr id="5617" name="Google Shape;5617;p9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18" name="Google Shape;5618;p9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90"/>
            <p:cNvGrpSpPr/>
            <p:nvPr/>
          </p:nvGrpSpPr>
          <p:grpSpPr>
            <a:xfrm>
              <a:off x="4869455" y="2691676"/>
              <a:ext cx="1013897" cy="398961"/>
              <a:chOff x="4012057" y="3451825"/>
              <a:chExt cx="1612175" cy="634379"/>
            </a:xfrm>
          </p:grpSpPr>
          <p:sp>
            <p:nvSpPr>
              <p:cNvPr id="5620" name="Google Shape;5620;p9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21" name="Google Shape;5621;p9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90"/>
            <p:cNvGrpSpPr/>
            <p:nvPr/>
          </p:nvGrpSpPr>
          <p:grpSpPr>
            <a:xfrm>
              <a:off x="4276937" y="2155961"/>
              <a:ext cx="651965" cy="891358"/>
              <a:chOff x="3069908" y="2599997"/>
              <a:chExt cx="1036675" cy="1417328"/>
            </a:xfrm>
          </p:grpSpPr>
          <p:sp>
            <p:nvSpPr>
              <p:cNvPr id="5623" name="Google Shape;5623;p9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24" name="Google Shape;5624;p9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90"/>
            <p:cNvGrpSpPr/>
            <p:nvPr/>
          </p:nvGrpSpPr>
          <p:grpSpPr>
            <a:xfrm>
              <a:off x="5054918" y="1201875"/>
              <a:ext cx="999548" cy="602711"/>
              <a:chOff x="4306958" y="1082925"/>
              <a:chExt cx="1589359" cy="958358"/>
            </a:xfrm>
          </p:grpSpPr>
          <p:sp>
            <p:nvSpPr>
              <p:cNvPr id="5626" name="Google Shape;5626;p9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27" name="Google Shape;5627;p9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90"/>
            <p:cNvGrpSpPr/>
            <p:nvPr/>
          </p:nvGrpSpPr>
          <p:grpSpPr>
            <a:xfrm>
              <a:off x="4249973" y="1303451"/>
              <a:ext cx="799317" cy="841334"/>
              <a:chOff x="3027033" y="1244439"/>
              <a:chExt cx="1270977" cy="1337786"/>
            </a:xfrm>
          </p:grpSpPr>
          <p:sp>
            <p:nvSpPr>
              <p:cNvPr id="5629" name="Google Shape;5629;p9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30" name="Google Shape;5630;p9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1" name="Google Shape;5631;p90"/>
          <p:cNvGrpSpPr/>
          <p:nvPr/>
        </p:nvGrpSpPr>
        <p:grpSpPr>
          <a:xfrm>
            <a:off x="4072551" y="2058137"/>
            <a:ext cx="750769" cy="683784"/>
            <a:chOff x="4204684" y="2104422"/>
            <a:chExt cx="699822" cy="637382"/>
          </a:xfrm>
        </p:grpSpPr>
        <p:grpSp>
          <p:nvGrpSpPr>
            <p:cNvPr id="5632" name="Google Shape;5632;p90"/>
            <p:cNvGrpSpPr/>
            <p:nvPr/>
          </p:nvGrpSpPr>
          <p:grpSpPr>
            <a:xfrm>
              <a:off x="4204684" y="2430067"/>
              <a:ext cx="342957" cy="311738"/>
              <a:chOff x="4204684" y="2430067"/>
              <a:chExt cx="342957" cy="311738"/>
            </a:xfrm>
          </p:grpSpPr>
          <p:sp>
            <p:nvSpPr>
              <p:cNvPr id="5633" name="Google Shape;5633;p9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9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90"/>
            <p:cNvGrpSpPr/>
            <p:nvPr/>
          </p:nvGrpSpPr>
          <p:grpSpPr>
            <a:xfrm>
              <a:off x="4561586" y="2430067"/>
              <a:ext cx="342920" cy="311738"/>
              <a:chOff x="4561586" y="2430067"/>
              <a:chExt cx="342920" cy="311738"/>
            </a:xfrm>
          </p:grpSpPr>
          <p:sp>
            <p:nvSpPr>
              <p:cNvPr id="5636" name="Google Shape;5636;p9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9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90"/>
            <p:cNvGrpSpPr/>
            <p:nvPr/>
          </p:nvGrpSpPr>
          <p:grpSpPr>
            <a:xfrm>
              <a:off x="4561586" y="2104422"/>
              <a:ext cx="342920" cy="311738"/>
              <a:chOff x="4561586" y="2104422"/>
              <a:chExt cx="342920" cy="311738"/>
            </a:xfrm>
          </p:grpSpPr>
          <p:sp>
            <p:nvSpPr>
              <p:cNvPr id="5639" name="Google Shape;5639;p9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9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90"/>
            <p:cNvGrpSpPr/>
            <p:nvPr/>
          </p:nvGrpSpPr>
          <p:grpSpPr>
            <a:xfrm>
              <a:off x="4204684" y="2104422"/>
              <a:ext cx="342957" cy="311664"/>
              <a:chOff x="4204684" y="2104422"/>
              <a:chExt cx="342957" cy="311664"/>
            </a:xfrm>
          </p:grpSpPr>
          <p:sp>
            <p:nvSpPr>
              <p:cNvPr id="5642" name="Google Shape;5642;p9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9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4" name="Google Shape;5644;p90"/>
          <p:cNvGrpSpPr/>
          <p:nvPr/>
        </p:nvGrpSpPr>
        <p:grpSpPr>
          <a:xfrm>
            <a:off x="5536984" y="1171351"/>
            <a:ext cx="660591" cy="688867"/>
            <a:chOff x="5830645" y="1267368"/>
            <a:chExt cx="530340" cy="553040"/>
          </a:xfrm>
        </p:grpSpPr>
        <p:sp>
          <p:nvSpPr>
            <p:cNvPr id="5645" name="Google Shape;5645;p9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6" name="Google Shape;5646;p90"/>
            <p:cNvGrpSpPr/>
            <p:nvPr/>
          </p:nvGrpSpPr>
          <p:grpSpPr>
            <a:xfrm>
              <a:off x="5830645" y="1267368"/>
              <a:ext cx="259743" cy="269909"/>
              <a:chOff x="5830645" y="1267368"/>
              <a:chExt cx="259743" cy="269909"/>
            </a:xfrm>
          </p:grpSpPr>
          <p:sp>
            <p:nvSpPr>
              <p:cNvPr id="5647" name="Google Shape;5647;p9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9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90"/>
            <p:cNvGrpSpPr/>
            <p:nvPr/>
          </p:nvGrpSpPr>
          <p:grpSpPr>
            <a:xfrm>
              <a:off x="6101293" y="1267368"/>
              <a:ext cx="259692" cy="269909"/>
              <a:chOff x="6101293" y="1267368"/>
              <a:chExt cx="259692" cy="269909"/>
            </a:xfrm>
          </p:grpSpPr>
          <p:sp>
            <p:nvSpPr>
              <p:cNvPr id="5650" name="Google Shape;5650;p9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9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90"/>
            <p:cNvGrpSpPr/>
            <p:nvPr/>
          </p:nvGrpSpPr>
          <p:grpSpPr>
            <a:xfrm>
              <a:off x="5830645" y="1550500"/>
              <a:ext cx="259692" cy="269909"/>
              <a:chOff x="5830645" y="1550500"/>
              <a:chExt cx="259692" cy="269909"/>
            </a:xfrm>
          </p:grpSpPr>
          <p:sp>
            <p:nvSpPr>
              <p:cNvPr id="5653" name="Google Shape;5653;p9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9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90"/>
            <p:cNvGrpSpPr/>
            <p:nvPr/>
          </p:nvGrpSpPr>
          <p:grpSpPr>
            <a:xfrm>
              <a:off x="6101293" y="1550500"/>
              <a:ext cx="259692" cy="269909"/>
              <a:chOff x="6101293" y="1550500"/>
              <a:chExt cx="259692" cy="269909"/>
            </a:xfrm>
          </p:grpSpPr>
          <p:sp>
            <p:nvSpPr>
              <p:cNvPr id="5656" name="Google Shape;5656;p9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9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8" name="Google Shape;5658;p90"/>
          <p:cNvGrpSpPr/>
          <p:nvPr/>
        </p:nvGrpSpPr>
        <p:grpSpPr>
          <a:xfrm>
            <a:off x="739138" y="2061810"/>
            <a:ext cx="697154" cy="679574"/>
            <a:chOff x="2679875" y="2361475"/>
            <a:chExt cx="780425" cy="760575"/>
          </a:xfrm>
        </p:grpSpPr>
        <p:sp>
          <p:nvSpPr>
            <p:cNvPr id="5659" name="Google Shape;5659;p9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9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9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9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9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9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90"/>
          <p:cNvGrpSpPr/>
          <p:nvPr/>
        </p:nvGrpSpPr>
        <p:grpSpPr>
          <a:xfrm>
            <a:off x="3138297" y="1171402"/>
            <a:ext cx="735829" cy="684547"/>
            <a:chOff x="3351965" y="1148808"/>
            <a:chExt cx="750770" cy="698375"/>
          </a:xfrm>
        </p:grpSpPr>
        <p:grpSp>
          <p:nvGrpSpPr>
            <p:cNvPr id="5666" name="Google Shape;5666;p90"/>
            <p:cNvGrpSpPr/>
            <p:nvPr/>
          </p:nvGrpSpPr>
          <p:grpSpPr>
            <a:xfrm>
              <a:off x="3586796" y="1148808"/>
              <a:ext cx="294857" cy="286830"/>
              <a:chOff x="3750225" y="1774000"/>
              <a:chExt cx="149575" cy="145525"/>
            </a:xfrm>
          </p:grpSpPr>
          <p:sp>
            <p:nvSpPr>
              <p:cNvPr id="5667" name="Google Shape;5667;p9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9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90"/>
            <p:cNvGrpSpPr/>
            <p:nvPr/>
          </p:nvGrpSpPr>
          <p:grpSpPr>
            <a:xfrm>
              <a:off x="3779245" y="1375768"/>
              <a:ext cx="323490" cy="286978"/>
              <a:chOff x="3847850" y="1889150"/>
              <a:chExt cx="164100" cy="145600"/>
            </a:xfrm>
          </p:grpSpPr>
          <p:sp>
            <p:nvSpPr>
              <p:cNvPr id="5670" name="Google Shape;5670;p9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9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90"/>
            <p:cNvGrpSpPr/>
            <p:nvPr/>
          </p:nvGrpSpPr>
          <p:grpSpPr>
            <a:xfrm>
              <a:off x="3351965" y="1330435"/>
              <a:ext cx="295449" cy="285401"/>
              <a:chOff x="3631100" y="1866150"/>
              <a:chExt cx="149875" cy="144800"/>
            </a:xfrm>
          </p:grpSpPr>
          <p:sp>
            <p:nvSpPr>
              <p:cNvPr id="5673" name="Google Shape;5673;p9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9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90"/>
            <p:cNvGrpSpPr/>
            <p:nvPr/>
          </p:nvGrpSpPr>
          <p:grpSpPr>
            <a:xfrm>
              <a:off x="3548208" y="1560352"/>
              <a:ext cx="294808" cy="286830"/>
              <a:chOff x="3730650" y="1982800"/>
              <a:chExt cx="149550" cy="145525"/>
            </a:xfrm>
          </p:grpSpPr>
          <p:sp>
            <p:nvSpPr>
              <p:cNvPr id="5676" name="Google Shape;5676;p9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9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8" name="Google Shape;5678;p90"/>
          <p:cNvGrpSpPr/>
          <p:nvPr/>
        </p:nvGrpSpPr>
        <p:grpSpPr>
          <a:xfrm>
            <a:off x="7639949" y="1171356"/>
            <a:ext cx="804565" cy="677795"/>
            <a:chOff x="7636443" y="1204988"/>
            <a:chExt cx="804565" cy="677795"/>
          </a:xfrm>
        </p:grpSpPr>
        <p:grpSp>
          <p:nvGrpSpPr>
            <p:cNvPr id="5679" name="Google Shape;5679;p90"/>
            <p:cNvGrpSpPr/>
            <p:nvPr/>
          </p:nvGrpSpPr>
          <p:grpSpPr>
            <a:xfrm>
              <a:off x="7636443" y="1509705"/>
              <a:ext cx="804565" cy="373078"/>
              <a:chOff x="7636443" y="1509705"/>
              <a:chExt cx="804565" cy="373078"/>
            </a:xfrm>
          </p:grpSpPr>
          <p:sp>
            <p:nvSpPr>
              <p:cNvPr id="5680" name="Google Shape;5680;p9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9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90"/>
            <p:cNvGrpSpPr/>
            <p:nvPr/>
          </p:nvGrpSpPr>
          <p:grpSpPr>
            <a:xfrm>
              <a:off x="7636443" y="1408133"/>
              <a:ext cx="804565" cy="373078"/>
              <a:chOff x="7636443" y="1408133"/>
              <a:chExt cx="804565" cy="373078"/>
            </a:xfrm>
          </p:grpSpPr>
          <p:sp>
            <p:nvSpPr>
              <p:cNvPr id="5683" name="Google Shape;5683;p9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9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90"/>
            <p:cNvGrpSpPr/>
            <p:nvPr/>
          </p:nvGrpSpPr>
          <p:grpSpPr>
            <a:xfrm>
              <a:off x="7636443" y="1306560"/>
              <a:ext cx="804565" cy="373078"/>
              <a:chOff x="7636443" y="1306560"/>
              <a:chExt cx="804565" cy="373078"/>
            </a:xfrm>
          </p:grpSpPr>
          <p:sp>
            <p:nvSpPr>
              <p:cNvPr id="5686" name="Google Shape;5686;p9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9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90"/>
            <p:cNvGrpSpPr/>
            <p:nvPr/>
          </p:nvGrpSpPr>
          <p:grpSpPr>
            <a:xfrm>
              <a:off x="7636443" y="1204988"/>
              <a:ext cx="804565" cy="373078"/>
              <a:chOff x="7636443" y="1204988"/>
              <a:chExt cx="804565" cy="373078"/>
            </a:xfrm>
          </p:grpSpPr>
          <p:sp>
            <p:nvSpPr>
              <p:cNvPr id="5689" name="Google Shape;5689;p9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9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1" name="Google Shape;5691;p90"/>
          <p:cNvGrpSpPr/>
          <p:nvPr/>
        </p:nvGrpSpPr>
        <p:grpSpPr>
          <a:xfrm>
            <a:off x="4978796" y="2078771"/>
            <a:ext cx="661339" cy="661188"/>
            <a:chOff x="3990000" y="975400"/>
            <a:chExt cx="3934200" cy="3933300"/>
          </a:xfrm>
        </p:grpSpPr>
        <p:sp>
          <p:nvSpPr>
            <p:cNvPr id="5692" name="Google Shape;5692;p9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9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9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9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90"/>
          <p:cNvGrpSpPr/>
          <p:nvPr/>
        </p:nvGrpSpPr>
        <p:grpSpPr>
          <a:xfrm>
            <a:off x="6622444" y="2057409"/>
            <a:ext cx="868881" cy="684241"/>
            <a:chOff x="6598259" y="2078634"/>
            <a:chExt cx="868881" cy="684241"/>
          </a:xfrm>
        </p:grpSpPr>
        <p:sp>
          <p:nvSpPr>
            <p:cNvPr id="5697" name="Google Shape;5697;p9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9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9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9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9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9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3" name="Google Shape;5703;p90"/>
            <p:cNvGrpSpPr/>
            <p:nvPr/>
          </p:nvGrpSpPr>
          <p:grpSpPr>
            <a:xfrm>
              <a:off x="6808175" y="2078634"/>
              <a:ext cx="452229" cy="684241"/>
              <a:chOff x="6808175" y="2078634"/>
              <a:chExt cx="452229" cy="684241"/>
            </a:xfrm>
          </p:grpSpPr>
          <p:sp>
            <p:nvSpPr>
              <p:cNvPr id="5704" name="Google Shape;5704;p9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9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9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9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9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9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0" name="Google Shape;5710;p90"/>
              <p:cNvGrpSpPr/>
              <p:nvPr/>
            </p:nvGrpSpPr>
            <p:grpSpPr>
              <a:xfrm>
                <a:off x="6821586" y="2078634"/>
                <a:ext cx="426871" cy="684241"/>
                <a:chOff x="6821586" y="2078634"/>
                <a:chExt cx="426871" cy="684241"/>
              </a:xfrm>
            </p:grpSpPr>
            <p:grpSp>
              <p:nvGrpSpPr>
                <p:cNvPr id="5711" name="Google Shape;5711;p90"/>
                <p:cNvGrpSpPr/>
                <p:nvPr/>
              </p:nvGrpSpPr>
              <p:grpSpPr>
                <a:xfrm>
                  <a:off x="6821586" y="2078634"/>
                  <a:ext cx="426871" cy="684241"/>
                  <a:chOff x="6821586" y="2078634"/>
                  <a:chExt cx="426871" cy="684241"/>
                </a:xfrm>
              </p:grpSpPr>
              <p:sp>
                <p:nvSpPr>
                  <p:cNvPr id="5712" name="Google Shape;5712;p9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9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9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9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9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9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9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9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9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9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9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9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9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9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9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9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9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9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9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1" name="Google Shape;5731;p9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9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9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9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9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9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37" name="Google Shape;5737;p90"/>
          <p:cNvGrpSpPr/>
          <p:nvPr/>
        </p:nvGrpSpPr>
        <p:grpSpPr>
          <a:xfrm>
            <a:off x="5795610" y="2063018"/>
            <a:ext cx="671358" cy="671358"/>
            <a:chOff x="6535625" y="760425"/>
            <a:chExt cx="1665900" cy="1665900"/>
          </a:xfrm>
        </p:grpSpPr>
        <p:sp>
          <p:nvSpPr>
            <p:cNvPr id="5738" name="Google Shape;5738;p9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9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9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9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90"/>
          <p:cNvGrpSpPr/>
          <p:nvPr/>
        </p:nvGrpSpPr>
        <p:grpSpPr>
          <a:xfrm>
            <a:off x="732427" y="3731418"/>
            <a:ext cx="1340789" cy="640830"/>
            <a:chOff x="238125" y="1151100"/>
            <a:chExt cx="7139450" cy="3412300"/>
          </a:xfrm>
        </p:grpSpPr>
        <p:sp>
          <p:nvSpPr>
            <p:cNvPr id="5743" name="Google Shape;5743;p9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9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9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9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9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9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9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9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9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9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9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9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90"/>
          <p:cNvGrpSpPr/>
          <p:nvPr/>
        </p:nvGrpSpPr>
        <p:grpSpPr>
          <a:xfrm>
            <a:off x="5599650" y="2934699"/>
            <a:ext cx="985357" cy="585764"/>
            <a:chOff x="5145061" y="2881789"/>
            <a:chExt cx="1107641" cy="658458"/>
          </a:xfrm>
        </p:grpSpPr>
        <p:grpSp>
          <p:nvGrpSpPr>
            <p:cNvPr id="5756" name="Google Shape;5756;p90"/>
            <p:cNvGrpSpPr/>
            <p:nvPr/>
          </p:nvGrpSpPr>
          <p:grpSpPr>
            <a:xfrm>
              <a:off x="5722989" y="3244587"/>
              <a:ext cx="529713" cy="295659"/>
              <a:chOff x="5722989" y="3244587"/>
              <a:chExt cx="529713" cy="295659"/>
            </a:xfrm>
          </p:grpSpPr>
          <p:sp>
            <p:nvSpPr>
              <p:cNvPr id="5757" name="Google Shape;5757;p9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58" name="Google Shape;5758;p9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59" name="Google Shape;5759;p90"/>
            <p:cNvGrpSpPr/>
            <p:nvPr/>
          </p:nvGrpSpPr>
          <p:grpSpPr>
            <a:xfrm>
              <a:off x="5145061" y="3244587"/>
              <a:ext cx="536807" cy="295659"/>
              <a:chOff x="5145061" y="3244587"/>
              <a:chExt cx="536807" cy="295659"/>
            </a:xfrm>
          </p:grpSpPr>
          <p:sp>
            <p:nvSpPr>
              <p:cNvPr id="5760" name="Google Shape;5760;p9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61" name="Google Shape;5761;p9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62" name="Google Shape;5762;p90"/>
            <p:cNvGrpSpPr/>
            <p:nvPr/>
          </p:nvGrpSpPr>
          <p:grpSpPr>
            <a:xfrm>
              <a:off x="5341327" y="2898245"/>
              <a:ext cx="532309" cy="614891"/>
              <a:chOff x="5341327" y="2898245"/>
              <a:chExt cx="532309" cy="614891"/>
            </a:xfrm>
          </p:grpSpPr>
          <p:sp>
            <p:nvSpPr>
              <p:cNvPr id="5763" name="Google Shape;5763;p9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64" name="Google Shape;5764;p9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65" name="Google Shape;5765;p90"/>
            <p:cNvGrpSpPr/>
            <p:nvPr/>
          </p:nvGrpSpPr>
          <p:grpSpPr>
            <a:xfrm>
              <a:off x="5532290" y="2881789"/>
              <a:ext cx="620516" cy="305456"/>
              <a:chOff x="5532290" y="2881789"/>
              <a:chExt cx="620516" cy="305456"/>
            </a:xfrm>
          </p:grpSpPr>
          <p:sp>
            <p:nvSpPr>
              <p:cNvPr id="5766" name="Google Shape;5766;p9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67" name="Google Shape;5767;p9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768" name="Google Shape;5768;p90"/>
          <p:cNvGrpSpPr/>
          <p:nvPr/>
        </p:nvGrpSpPr>
        <p:grpSpPr>
          <a:xfrm>
            <a:off x="8178573" y="3726757"/>
            <a:ext cx="269068" cy="645491"/>
            <a:chOff x="7026852" y="3311869"/>
            <a:chExt cx="434331" cy="1041954"/>
          </a:xfrm>
        </p:grpSpPr>
        <p:sp>
          <p:nvSpPr>
            <p:cNvPr id="5769" name="Google Shape;5769;p9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9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9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90"/>
          <p:cNvGrpSpPr/>
          <p:nvPr/>
        </p:nvGrpSpPr>
        <p:grpSpPr>
          <a:xfrm>
            <a:off x="6195154" y="3765995"/>
            <a:ext cx="293882" cy="293836"/>
            <a:chOff x="4873519" y="3311869"/>
            <a:chExt cx="499374" cy="499296"/>
          </a:xfrm>
        </p:grpSpPr>
        <p:sp>
          <p:nvSpPr>
            <p:cNvPr id="5773" name="Google Shape;5773;p9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9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90"/>
          <p:cNvGrpSpPr/>
          <p:nvPr/>
        </p:nvGrpSpPr>
        <p:grpSpPr>
          <a:xfrm>
            <a:off x="6195154" y="4078366"/>
            <a:ext cx="293882" cy="293882"/>
            <a:chOff x="4873519" y="3875839"/>
            <a:chExt cx="499374" cy="499374"/>
          </a:xfrm>
        </p:grpSpPr>
        <p:sp>
          <p:nvSpPr>
            <p:cNvPr id="5776" name="Google Shape;5776;p9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9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90"/>
          <p:cNvGrpSpPr/>
          <p:nvPr/>
        </p:nvGrpSpPr>
        <p:grpSpPr>
          <a:xfrm>
            <a:off x="2425681" y="2050319"/>
            <a:ext cx="698104" cy="698208"/>
            <a:chOff x="2565073" y="2075876"/>
            <a:chExt cx="672482" cy="672518"/>
          </a:xfrm>
        </p:grpSpPr>
        <p:sp>
          <p:nvSpPr>
            <p:cNvPr id="5779" name="Google Shape;5779;p9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9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9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9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9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9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90"/>
          <p:cNvGrpSpPr/>
          <p:nvPr/>
        </p:nvGrpSpPr>
        <p:grpSpPr>
          <a:xfrm>
            <a:off x="5649092" y="3734919"/>
            <a:ext cx="438354" cy="637329"/>
            <a:chOff x="1697726" y="3244179"/>
            <a:chExt cx="788124" cy="1146069"/>
          </a:xfrm>
        </p:grpSpPr>
        <p:sp>
          <p:nvSpPr>
            <p:cNvPr id="5786" name="Google Shape;5786;p9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9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8" name="Google Shape;5788;p9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9" name="Google Shape;5789;p90"/>
          <p:cNvGrpSpPr/>
          <p:nvPr/>
        </p:nvGrpSpPr>
        <p:grpSpPr>
          <a:xfrm>
            <a:off x="7650306" y="2063282"/>
            <a:ext cx="799565" cy="670282"/>
            <a:chOff x="7617850" y="2063282"/>
            <a:chExt cx="799565" cy="670282"/>
          </a:xfrm>
        </p:grpSpPr>
        <p:cxnSp>
          <p:nvCxnSpPr>
            <p:cNvPr id="5790" name="Google Shape;5790;p9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91" name="Google Shape;5791;p9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92" name="Google Shape;5792;p9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93" name="Google Shape;5793;p9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94" name="Google Shape;5794;p9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795" name="Google Shape;5795;p9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796" name="Google Shape;5796;p90"/>
            <p:cNvGrpSpPr/>
            <p:nvPr/>
          </p:nvGrpSpPr>
          <p:grpSpPr>
            <a:xfrm>
              <a:off x="7734309" y="2063282"/>
              <a:ext cx="570957" cy="620095"/>
              <a:chOff x="7734309" y="2063282"/>
              <a:chExt cx="570957" cy="620095"/>
            </a:xfrm>
          </p:grpSpPr>
          <p:grpSp>
            <p:nvGrpSpPr>
              <p:cNvPr id="5797" name="Google Shape;5797;p90"/>
              <p:cNvGrpSpPr/>
              <p:nvPr/>
            </p:nvGrpSpPr>
            <p:grpSpPr>
              <a:xfrm>
                <a:off x="8031573" y="2063282"/>
                <a:ext cx="273693" cy="620095"/>
                <a:chOff x="8031573" y="2063282"/>
                <a:chExt cx="273693" cy="620095"/>
              </a:xfrm>
            </p:grpSpPr>
            <p:sp>
              <p:nvSpPr>
                <p:cNvPr id="5798" name="Google Shape;5798;p9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9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9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9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90"/>
              <p:cNvGrpSpPr/>
              <p:nvPr/>
            </p:nvGrpSpPr>
            <p:grpSpPr>
              <a:xfrm flipH="1">
                <a:off x="7734309" y="2063282"/>
                <a:ext cx="273693" cy="620095"/>
                <a:chOff x="8031573" y="2063282"/>
                <a:chExt cx="273693" cy="620095"/>
              </a:xfrm>
            </p:grpSpPr>
            <p:sp>
              <p:nvSpPr>
                <p:cNvPr id="5803" name="Google Shape;5803;p9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9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9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9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07" name="Google Shape;5807;p9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9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9" name="Google Shape;5809;p90"/>
          <p:cNvGrpSpPr/>
          <p:nvPr/>
        </p:nvGrpSpPr>
        <p:grpSpPr>
          <a:xfrm>
            <a:off x="7836913" y="2916765"/>
            <a:ext cx="602567" cy="601884"/>
            <a:chOff x="1186975" y="238125"/>
            <a:chExt cx="5244275" cy="5238325"/>
          </a:xfrm>
        </p:grpSpPr>
        <p:sp>
          <p:nvSpPr>
            <p:cNvPr id="5810" name="Google Shape;5810;p9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9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9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9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90"/>
          <p:cNvGrpSpPr/>
          <p:nvPr/>
        </p:nvGrpSpPr>
        <p:grpSpPr>
          <a:xfrm>
            <a:off x="3279650" y="2056249"/>
            <a:ext cx="651848" cy="687338"/>
            <a:chOff x="3400515" y="2056248"/>
            <a:chExt cx="698134" cy="735987"/>
          </a:xfrm>
        </p:grpSpPr>
        <p:grpSp>
          <p:nvGrpSpPr>
            <p:cNvPr id="5815" name="Google Shape;5815;p90"/>
            <p:cNvGrpSpPr/>
            <p:nvPr/>
          </p:nvGrpSpPr>
          <p:grpSpPr>
            <a:xfrm>
              <a:off x="3400515" y="2283913"/>
              <a:ext cx="312919" cy="219900"/>
              <a:chOff x="3400515" y="2283913"/>
              <a:chExt cx="312919" cy="219900"/>
            </a:xfrm>
          </p:grpSpPr>
          <p:sp>
            <p:nvSpPr>
              <p:cNvPr id="5816" name="Google Shape;5816;p9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17" name="Google Shape;5817;p9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818" name="Google Shape;5818;p90"/>
            <p:cNvGrpSpPr/>
            <p:nvPr/>
          </p:nvGrpSpPr>
          <p:grpSpPr>
            <a:xfrm>
              <a:off x="3547823" y="2461089"/>
              <a:ext cx="219900" cy="331146"/>
              <a:chOff x="3547823" y="2461089"/>
              <a:chExt cx="219900" cy="331146"/>
            </a:xfrm>
          </p:grpSpPr>
          <p:sp>
            <p:nvSpPr>
              <p:cNvPr id="5819" name="Google Shape;5819;p9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20" name="Google Shape;5820;p9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821" name="Google Shape;5821;p90"/>
            <p:cNvGrpSpPr/>
            <p:nvPr/>
          </p:nvGrpSpPr>
          <p:grpSpPr>
            <a:xfrm>
              <a:off x="3734138" y="2461089"/>
              <a:ext cx="219900" cy="331146"/>
              <a:chOff x="3734138" y="2461089"/>
              <a:chExt cx="219900" cy="331146"/>
            </a:xfrm>
          </p:grpSpPr>
          <p:sp>
            <p:nvSpPr>
              <p:cNvPr id="5822" name="Google Shape;5822;p9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23" name="Google Shape;5823;p9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824" name="Google Shape;5824;p90"/>
            <p:cNvGrpSpPr/>
            <p:nvPr/>
          </p:nvGrpSpPr>
          <p:grpSpPr>
            <a:xfrm>
              <a:off x="3787560" y="2281742"/>
              <a:ext cx="311089" cy="219900"/>
              <a:chOff x="3787560" y="2281742"/>
              <a:chExt cx="311089" cy="219900"/>
            </a:xfrm>
          </p:grpSpPr>
          <p:sp>
            <p:nvSpPr>
              <p:cNvPr id="5825" name="Google Shape;5825;p9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26" name="Google Shape;5826;p9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827" name="Google Shape;5827;p90"/>
            <p:cNvGrpSpPr/>
            <p:nvPr/>
          </p:nvGrpSpPr>
          <p:grpSpPr>
            <a:xfrm>
              <a:off x="3637290" y="2056248"/>
              <a:ext cx="219900" cy="330736"/>
              <a:chOff x="3637290" y="2056248"/>
              <a:chExt cx="219900" cy="330736"/>
            </a:xfrm>
          </p:grpSpPr>
          <p:sp>
            <p:nvSpPr>
              <p:cNvPr id="5828" name="Google Shape;5828;p9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829" name="Google Shape;5829;p9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30" name="Google Shape;5830;p90"/>
          <p:cNvGrpSpPr/>
          <p:nvPr/>
        </p:nvGrpSpPr>
        <p:grpSpPr>
          <a:xfrm>
            <a:off x="2571356" y="2926255"/>
            <a:ext cx="1268144" cy="592394"/>
            <a:chOff x="238125" y="1188750"/>
            <a:chExt cx="7140450" cy="3335550"/>
          </a:xfrm>
        </p:grpSpPr>
        <p:sp>
          <p:nvSpPr>
            <p:cNvPr id="5831" name="Google Shape;5831;p9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9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9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9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9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90"/>
          <p:cNvGrpSpPr/>
          <p:nvPr/>
        </p:nvGrpSpPr>
        <p:grpSpPr>
          <a:xfrm>
            <a:off x="6679257" y="2928410"/>
            <a:ext cx="1053944" cy="590147"/>
            <a:chOff x="238125" y="1335475"/>
            <a:chExt cx="5418735" cy="3034175"/>
          </a:xfrm>
        </p:grpSpPr>
        <p:sp>
          <p:nvSpPr>
            <p:cNvPr id="5837" name="Google Shape;5837;p9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9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9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90"/>
          <p:cNvGrpSpPr/>
          <p:nvPr/>
        </p:nvGrpSpPr>
        <p:grpSpPr>
          <a:xfrm>
            <a:off x="4110066" y="3733309"/>
            <a:ext cx="1268207" cy="638939"/>
            <a:chOff x="3967651" y="3645904"/>
            <a:chExt cx="1479304" cy="745292"/>
          </a:xfrm>
        </p:grpSpPr>
        <p:grpSp>
          <p:nvGrpSpPr>
            <p:cNvPr id="5841" name="Google Shape;5841;p90"/>
            <p:cNvGrpSpPr/>
            <p:nvPr/>
          </p:nvGrpSpPr>
          <p:grpSpPr>
            <a:xfrm>
              <a:off x="3967651" y="4009026"/>
              <a:ext cx="1479304" cy="382170"/>
              <a:chOff x="3967651" y="4009026"/>
              <a:chExt cx="1479304" cy="382170"/>
            </a:xfrm>
          </p:grpSpPr>
          <p:grpSp>
            <p:nvGrpSpPr>
              <p:cNvPr id="5842" name="Google Shape;5842;p90"/>
              <p:cNvGrpSpPr/>
              <p:nvPr/>
            </p:nvGrpSpPr>
            <p:grpSpPr>
              <a:xfrm>
                <a:off x="4892216" y="4195630"/>
                <a:ext cx="554739" cy="195566"/>
                <a:chOff x="3604375" y="4892160"/>
                <a:chExt cx="1651500" cy="582215"/>
              </a:xfrm>
            </p:grpSpPr>
            <p:sp>
              <p:nvSpPr>
                <p:cNvPr id="5843" name="Google Shape;5843;p9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9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90"/>
              <p:cNvGrpSpPr/>
              <p:nvPr/>
            </p:nvGrpSpPr>
            <p:grpSpPr>
              <a:xfrm>
                <a:off x="3967651" y="4146303"/>
                <a:ext cx="579402" cy="244893"/>
                <a:chOff x="851875" y="4745310"/>
                <a:chExt cx="1724925" cy="729065"/>
              </a:xfrm>
            </p:grpSpPr>
            <p:sp>
              <p:nvSpPr>
                <p:cNvPr id="5846" name="Google Shape;5846;p9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9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90"/>
              <p:cNvGrpSpPr/>
              <p:nvPr/>
            </p:nvGrpSpPr>
            <p:grpSpPr>
              <a:xfrm>
                <a:off x="4460753" y="4009026"/>
                <a:ext cx="493110" cy="382170"/>
                <a:chOff x="2319875" y="4336625"/>
                <a:chExt cx="1468025" cy="1137750"/>
              </a:xfrm>
            </p:grpSpPr>
            <p:sp>
              <p:nvSpPr>
                <p:cNvPr id="5849" name="Google Shape;5849;p9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9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1" name="Google Shape;5851;p90"/>
            <p:cNvGrpSpPr/>
            <p:nvPr/>
          </p:nvGrpSpPr>
          <p:grpSpPr>
            <a:xfrm>
              <a:off x="4479443" y="3645904"/>
              <a:ext cx="455965" cy="388789"/>
              <a:chOff x="2957425" y="238100"/>
              <a:chExt cx="1910200" cy="1628775"/>
            </a:xfrm>
          </p:grpSpPr>
          <p:sp>
            <p:nvSpPr>
              <p:cNvPr id="5852" name="Google Shape;5852;p9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9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9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9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9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9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9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9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9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9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2" name="Google Shape;5862;p90"/>
          <p:cNvGrpSpPr/>
          <p:nvPr/>
        </p:nvGrpSpPr>
        <p:grpSpPr>
          <a:xfrm>
            <a:off x="2496179" y="3734510"/>
            <a:ext cx="1243128" cy="637739"/>
            <a:chOff x="2496310" y="3693351"/>
            <a:chExt cx="1342906" cy="688926"/>
          </a:xfrm>
        </p:grpSpPr>
        <p:grpSp>
          <p:nvGrpSpPr>
            <p:cNvPr id="5863" name="Google Shape;5863;p90"/>
            <p:cNvGrpSpPr/>
            <p:nvPr/>
          </p:nvGrpSpPr>
          <p:grpSpPr>
            <a:xfrm>
              <a:off x="2496310" y="3693351"/>
              <a:ext cx="1342906" cy="688875"/>
              <a:chOff x="2496310" y="3693351"/>
              <a:chExt cx="1342906" cy="688875"/>
            </a:xfrm>
          </p:grpSpPr>
          <p:sp>
            <p:nvSpPr>
              <p:cNvPr id="5864" name="Google Shape;5864;p9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9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9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9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9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9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0" name="Google Shape;5870;p90"/>
              <p:cNvCxnSpPr>
                <a:stCxn id="586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871" name="Google Shape;5871;p90"/>
              <p:cNvCxnSpPr>
                <a:stCxn id="586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872" name="Google Shape;5872;p90"/>
              <p:cNvCxnSpPr>
                <a:stCxn id="586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73" name="Google Shape;5873;p90"/>
              <p:cNvCxnSpPr>
                <a:stCxn id="586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74" name="Google Shape;5874;p90"/>
              <p:cNvCxnSpPr>
                <a:stCxn id="586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875" name="Google Shape;5875;p90"/>
            <p:cNvGrpSpPr/>
            <p:nvPr/>
          </p:nvGrpSpPr>
          <p:grpSpPr>
            <a:xfrm>
              <a:off x="2675275" y="3930557"/>
              <a:ext cx="1003306" cy="451719"/>
              <a:chOff x="2675275" y="4174282"/>
              <a:chExt cx="1003306" cy="451719"/>
            </a:xfrm>
          </p:grpSpPr>
          <p:sp>
            <p:nvSpPr>
              <p:cNvPr id="5876" name="Google Shape;5876;p9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9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9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9" name="Google Shape;5879;p90"/>
          <p:cNvGrpSpPr/>
          <p:nvPr/>
        </p:nvGrpSpPr>
        <p:grpSpPr>
          <a:xfrm>
            <a:off x="1669850" y="1171356"/>
            <a:ext cx="574511" cy="874709"/>
            <a:chOff x="1715404" y="1112080"/>
            <a:chExt cx="642270" cy="977984"/>
          </a:xfrm>
        </p:grpSpPr>
        <p:grpSp>
          <p:nvGrpSpPr>
            <p:cNvPr id="5880" name="Google Shape;5880;p90"/>
            <p:cNvGrpSpPr/>
            <p:nvPr/>
          </p:nvGrpSpPr>
          <p:grpSpPr>
            <a:xfrm>
              <a:off x="1715404" y="1112080"/>
              <a:ext cx="642270" cy="977984"/>
              <a:chOff x="1715404" y="1112080"/>
              <a:chExt cx="642270" cy="977984"/>
            </a:xfrm>
          </p:grpSpPr>
          <p:sp>
            <p:nvSpPr>
              <p:cNvPr id="5881" name="Google Shape;5881;p9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9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90"/>
            <p:cNvGrpSpPr/>
            <p:nvPr/>
          </p:nvGrpSpPr>
          <p:grpSpPr>
            <a:xfrm>
              <a:off x="1768927" y="1165603"/>
              <a:ext cx="535225" cy="851367"/>
              <a:chOff x="1768927" y="1165603"/>
              <a:chExt cx="535225" cy="851367"/>
            </a:xfrm>
          </p:grpSpPr>
          <p:sp>
            <p:nvSpPr>
              <p:cNvPr id="5884" name="Google Shape;5884;p9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9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90"/>
            <p:cNvGrpSpPr/>
            <p:nvPr/>
          </p:nvGrpSpPr>
          <p:grpSpPr>
            <a:xfrm>
              <a:off x="1822449" y="1219125"/>
              <a:ext cx="428180" cy="718859"/>
              <a:chOff x="1822449" y="1219125"/>
              <a:chExt cx="428180" cy="718859"/>
            </a:xfrm>
          </p:grpSpPr>
          <p:sp>
            <p:nvSpPr>
              <p:cNvPr id="5887" name="Google Shape;5887;p9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9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90"/>
            <p:cNvGrpSpPr/>
            <p:nvPr/>
          </p:nvGrpSpPr>
          <p:grpSpPr>
            <a:xfrm>
              <a:off x="1875972" y="1272648"/>
              <a:ext cx="321135" cy="586939"/>
              <a:chOff x="1875972" y="1272648"/>
              <a:chExt cx="321135" cy="586939"/>
            </a:xfrm>
          </p:grpSpPr>
          <p:sp>
            <p:nvSpPr>
              <p:cNvPr id="5890" name="Google Shape;5890;p9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9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2" name="Google Shape;5892;p90"/>
          <p:cNvGrpSpPr/>
          <p:nvPr/>
        </p:nvGrpSpPr>
        <p:grpSpPr>
          <a:xfrm>
            <a:off x="7777011" y="3728078"/>
            <a:ext cx="293855" cy="644170"/>
            <a:chOff x="241025" y="3151575"/>
            <a:chExt cx="293855" cy="644170"/>
          </a:xfrm>
        </p:grpSpPr>
        <p:sp>
          <p:nvSpPr>
            <p:cNvPr id="5893" name="Google Shape;5893;p9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9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90"/>
          <p:cNvGrpSpPr/>
          <p:nvPr/>
        </p:nvGrpSpPr>
        <p:grpSpPr>
          <a:xfrm>
            <a:off x="724994" y="2928078"/>
            <a:ext cx="1779649" cy="591620"/>
            <a:chOff x="246070" y="1983375"/>
            <a:chExt cx="1855347" cy="616849"/>
          </a:xfrm>
        </p:grpSpPr>
        <p:sp>
          <p:nvSpPr>
            <p:cNvPr id="5896" name="Google Shape;5896;p9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9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9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9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9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9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9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9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9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90"/>
          <p:cNvGrpSpPr/>
          <p:nvPr/>
        </p:nvGrpSpPr>
        <p:grpSpPr>
          <a:xfrm>
            <a:off x="2335861" y="1171356"/>
            <a:ext cx="711055" cy="745993"/>
            <a:chOff x="2496269" y="1171698"/>
            <a:chExt cx="761953" cy="799392"/>
          </a:xfrm>
        </p:grpSpPr>
        <p:grpSp>
          <p:nvGrpSpPr>
            <p:cNvPr id="5906" name="Google Shape;5906;p90"/>
            <p:cNvGrpSpPr/>
            <p:nvPr/>
          </p:nvGrpSpPr>
          <p:grpSpPr>
            <a:xfrm>
              <a:off x="2496269" y="1171698"/>
              <a:ext cx="761953" cy="723022"/>
              <a:chOff x="2496269" y="1171698"/>
              <a:chExt cx="761953" cy="723022"/>
            </a:xfrm>
          </p:grpSpPr>
          <p:sp>
            <p:nvSpPr>
              <p:cNvPr id="5907" name="Google Shape;5907;p9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9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9" name="Google Shape;5909;p90"/>
              <p:cNvGrpSpPr/>
              <p:nvPr/>
            </p:nvGrpSpPr>
            <p:grpSpPr>
              <a:xfrm>
                <a:off x="2496269" y="1171698"/>
                <a:ext cx="761953" cy="723022"/>
                <a:chOff x="2496269" y="1120652"/>
                <a:chExt cx="761953" cy="723022"/>
              </a:xfrm>
            </p:grpSpPr>
            <p:grpSp>
              <p:nvGrpSpPr>
                <p:cNvPr id="5910" name="Google Shape;5910;p90"/>
                <p:cNvGrpSpPr/>
                <p:nvPr/>
              </p:nvGrpSpPr>
              <p:grpSpPr>
                <a:xfrm>
                  <a:off x="2496269" y="1120652"/>
                  <a:ext cx="761953" cy="723022"/>
                  <a:chOff x="2496269" y="1120652"/>
                  <a:chExt cx="761953" cy="723022"/>
                </a:xfrm>
              </p:grpSpPr>
              <p:grpSp>
                <p:nvGrpSpPr>
                  <p:cNvPr id="5911" name="Google Shape;5911;p90"/>
                  <p:cNvGrpSpPr/>
                  <p:nvPr/>
                </p:nvGrpSpPr>
                <p:grpSpPr>
                  <a:xfrm>
                    <a:off x="2496269" y="1304589"/>
                    <a:ext cx="407089" cy="305057"/>
                    <a:chOff x="2496269" y="1304589"/>
                    <a:chExt cx="407089" cy="305057"/>
                  </a:xfrm>
                </p:grpSpPr>
                <p:sp>
                  <p:nvSpPr>
                    <p:cNvPr id="5912" name="Google Shape;5912;p9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9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90"/>
                  <p:cNvGrpSpPr/>
                  <p:nvPr/>
                </p:nvGrpSpPr>
                <p:grpSpPr>
                  <a:xfrm>
                    <a:off x="2586468" y="1493376"/>
                    <a:ext cx="358850" cy="349656"/>
                    <a:chOff x="2586468" y="1493376"/>
                    <a:chExt cx="358850" cy="349656"/>
                  </a:xfrm>
                </p:grpSpPr>
                <p:sp>
                  <p:nvSpPr>
                    <p:cNvPr id="5915" name="Google Shape;5915;p9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9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90"/>
                  <p:cNvGrpSpPr/>
                  <p:nvPr/>
                </p:nvGrpSpPr>
                <p:grpSpPr>
                  <a:xfrm>
                    <a:off x="2807939" y="1494024"/>
                    <a:ext cx="358857" cy="349650"/>
                    <a:chOff x="2807939" y="1494024"/>
                    <a:chExt cx="358857" cy="349650"/>
                  </a:xfrm>
                </p:grpSpPr>
                <p:sp>
                  <p:nvSpPr>
                    <p:cNvPr id="5918" name="Google Shape;5918;p9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9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90"/>
                  <p:cNvGrpSpPr/>
                  <p:nvPr/>
                </p:nvGrpSpPr>
                <p:grpSpPr>
                  <a:xfrm>
                    <a:off x="2851133" y="1305635"/>
                    <a:ext cx="407089" cy="305057"/>
                    <a:chOff x="2851133" y="1305635"/>
                    <a:chExt cx="407089" cy="305057"/>
                  </a:xfrm>
                </p:grpSpPr>
                <p:sp>
                  <p:nvSpPr>
                    <p:cNvPr id="5921" name="Google Shape;5921;p9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9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90"/>
                  <p:cNvGrpSpPr/>
                  <p:nvPr/>
                </p:nvGrpSpPr>
                <p:grpSpPr>
                  <a:xfrm>
                    <a:off x="2727495" y="1120652"/>
                    <a:ext cx="300271" cy="396358"/>
                    <a:chOff x="2727495" y="1120652"/>
                    <a:chExt cx="300271" cy="396358"/>
                  </a:xfrm>
                </p:grpSpPr>
                <p:sp>
                  <p:nvSpPr>
                    <p:cNvPr id="5924" name="Google Shape;5924;p9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9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6" name="Google Shape;5926;p90"/>
                <p:cNvGrpSpPr/>
                <p:nvPr/>
              </p:nvGrpSpPr>
              <p:grpSpPr>
                <a:xfrm>
                  <a:off x="2722305" y="1350460"/>
                  <a:ext cx="308357" cy="308344"/>
                  <a:chOff x="2722305" y="1350460"/>
                  <a:chExt cx="308357" cy="308344"/>
                </a:xfrm>
              </p:grpSpPr>
              <p:sp>
                <p:nvSpPr>
                  <p:cNvPr id="5927" name="Google Shape;5927;p9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90"/>
                  <p:cNvGrpSpPr/>
                  <p:nvPr/>
                </p:nvGrpSpPr>
                <p:grpSpPr>
                  <a:xfrm>
                    <a:off x="2725064" y="1364529"/>
                    <a:ext cx="297954" cy="280182"/>
                    <a:chOff x="2725064" y="1364529"/>
                    <a:chExt cx="297954" cy="280182"/>
                  </a:xfrm>
                </p:grpSpPr>
                <p:sp>
                  <p:nvSpPr>
                    <p:cNvPr id="5929" name="Google Shape;5929;p9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9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9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9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9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934" name="Google Shape;5934;p9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9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9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9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9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90"/>
          <p:cNvGrpSpPr/>
          <p:nvPr/>
        </p:nvGrpSpPr>
        <p:grpSpPr>
          <a:xfrm>
            <a:off x="3924561" y="2927462"/>
            <a:ext cx="1569144" cy="591015"/>
            <a:chOff x="3820100" y="3023049"/>
            <a:chExt cx="1303926" cy="491162"/>
          </a:xfrm>
        </p:grpSpPr>
        <p:grpSp>
          <p:nvGrpSpPr>
            <p:cNvPr id="5940" name="Google Shape;5940;p90"/>
            <p:cNvGrpSpPr/>
            <p:nvPr/>
          </p:nvGrpSpPr>
          <p:grpSpPr>
            <a:xfrm>
              <a:off x="3820100" y="3023072"/>
              <a:ext cx="1303926" cy="491139"/>
              <a:chOff x="3820100" y="3023072"/>
              <a:chExt cx="1303926" cy="491139"/>
            </a:xfrm>
          </p:grpSpPr>
          <p:sp>
            <p:nvSpPr>
              <p:cNvPr id="5941" name="Google Shape;5941;p9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9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90"/>
            <p:cNvGrpSpPr/>
            <p:nvPr/>
          </p:nvGrpSpPr>
          <p:grpSpPr>
            <a:xfrm>
              <a:off x="4132439" y="3023645"/>
              <a:ext cx="393633" cy="177096"/>
              <a:chOff x="4132439" y="3023645"/>
              <a:chExt cx="393633" cy="177096"/>
            </a:xfrm>
          </p:grpSpPr>
          <p:sp>
            <p:nvSpPr>
              <p:cNvPr id="5944" name="Google Shape;5944;p9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9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90"/>
            <p:cNvGrpSpPr/>
            <p:nvPr/>
          </p:nvGrpSpPr>
          <p:grpSpPr>
            <a:xfrm>
              <a:off x="3921811" y="3023049"/>
              <a:ext cx="1002397" cy="388943"/>
              <a:chOff x="3921811" y="3023049"/>
              <a:chExt cx="1002397" cy="388943"/>
            </a:xfrm>
          </p:grpSpPr>
          <p:sp>
            <p:nvSpPr>
              <p:cNvPr id="5947" name="Google Shape;5947;p9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9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90"/>
            <p:cNvGrpSpPr/>
            <p:nvPr/>
          </p:nvGrpSpPr>
          <p:grpSpPr>
            <a:xfrm>
              <a:off x="4023645" y="3023049"/>
              <a:ext cx="683032" cy="286722"/>
              <a:chOff x="4023645" y="3023049"/>
              <a:chExt cx="683032" cy="286722"/>
            </a:xfrm>
          </p:grpSpPr>
          <p:sp>
            <p:nvSpPr>
              <p:cNvPr id="5950" name="Google Shape;5950;p9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9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2" name="Google Shape;5952;p90"/>
          <p:cNvGrpSpPr/>
          <p:nvPr/>
        </p:nvGrpSpPr>
        <p:grpSpPr>
          <a:xfrm>
            <a:off x="1556683" y="2054307"/>
            <a:ext cx="713522" cy="688025"/>
            <a:chOff x="1706078" y="2092648"/>
            <a:chExt cx="660913" cy="637296"/>
          </a:xfrm>
        </p:grpSpPr>
        <p:sp>
          <p:nvSpPr>
            <p:cNvPr id="5953" name="Google Shape;5953;p9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4" name="Google Shape;5954;p90"/>
            <p:cNvGrpSpPr/>
            <p:nvPr/>
          </p:nvGrpSpPr>
          <p:grpSpPr>
            <a:xfrm>
              <a:off x="1706078" y="2092648"/>
              <a:ext cx="660913" cy="575241"/>
              <a:chOff x="1706078" y="2092648"/>
              <a:chExt cx="660913" cy="575241"/>
            </a:xfrm>
          </p:grpSpPr>
          <p:sp>
            <p:nvSpPr>
              <p:cNvPr id="5955" name="Google Shape;5955;p9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9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9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8" name="Google Shape;5958;p90"/>
          <p:cNvGrpSpPr/>
          <p:nvPr/>
        </p:nvGrpSpPr>
        <p:grpSpPr>
          <a:xfrm>
            <a:off x="6318542" y="1171856"/>
            <a:ext cx="1317459" cy="684168"/>
            <a:chOff x="238125" y="999450"/>
            <a:chExt cx="7140700" cy="3708225"/>
          </a:xfrm>
        </p:grpSpPr>
        <p:sp>
          <p:nvSpPr>
            <p:cNvPr id="5959" name="Google Shape;5959;p9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9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9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9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9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9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9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9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9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1" name="Shape 5971"/>
        <p:cNvGrpSpPr/>
        <p:nvPr/>
      </p:nvGrpSpPr>
      <p:grpSpPr>
        <a:xfrm>
          <a:off x="0" y="0"/>
          <a:ext cx="0" cy="0"/>
          <a:chOff x="0" y="0"/>
          <a:chExt cx="0" cy="0"/>
        </a:xfrm>
      </p:grpSpPr>
      <p:grpSp>
        <p:nvGrpSpPr>
          <p:cNvPr id="5972" name="Google Shape;5972;p91"/>
          <p:cNvGrpSpPr/>
          <p:nvPr/>
        </p:nvGrpSpPr>
        <p:grpSpPr>
          <a:xfrm>
            <a:off x="729238" y="1179665"/>
            <a:ext cx="1636117" cy="1526144"/>
            <a:chOff x="729238" y="1179665"/>
            <a:chExt cx="1636117" cy="1526144"/>
          </a:xfrm>
        </p:grpSpPr>
        <p:grpSp>
          <p:nvGrpSpPr>
            <p:cNvPr id="5973" name="Google Shape;5973;p91"/>
            <p:cNvGrpSpPr/>
            <p:nvPr/>
          </p:nvGrpSpPr>
          <p:grpSpPr>
            <a:xfrm>
              <a:off x="729238" y="1179665"/>
              <a:ext cx="80700" cy="1526144"/>
              <a:chOff x="729238" y="1179665"/>
              <a:chExt cx="80700" cy="1526144"/>
            </a:xfrm>
          </p:grpSpPr>
          <p:sp>
            <p:nvSpPr>
              <p:cNvPr id="5974" name="Google Shape;5974;p9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9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9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9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9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9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9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9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9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9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91"/>
            <p:cNvGrpSpPr/>
            <p:nvPr/>
          </p:nvGrpSpPr>
          <p:grpSpPr>
            <a:xfrm>
              <a:off x="903098" y="1179665"/>
              <a:ext cx="80700" cy="1526144"/>
              <a:chOff x="903098" y="1179665"/>
              <a:chExt cx="80700" cy="1526144"/>
            </a:xfrm>
          </p:grpSpPr>
          <p:sp>
            <p:nvSpPr>
              <p:cNvPr id="5985" name="Google Shape;5985;p9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9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9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9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9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9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9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9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9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9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91"/>
            <p:cNvGrpSpPr/>
            <p:nvPr/>
          </p:nvGrpSpPr>
          <p:grpSpPr>
            <a:xfrm>
              <a:off x="1076958" y="1179665"/>
              <a:ext cx="80700" cy="1526144"/>
              <a:chOff x="1076958" y="1179665"/>
              <a:chExt cx="80700" cy="1526144"/>
            </a:xfrm>
          </p:grpSpPr>
          <p:sp>
            <p:nvSpPr>
              <p:cNvPr id="5996" name="Google Shape;5996;p9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9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9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9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9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9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9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9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9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9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91"/>
            <p:cNvGrpSpPr/>
            <p:nvPr/>
          </p:nvGrpSpPr>
          <p:grpSpPr>
            <a:xfrm>
              <a:off x="1247707" y="1179665"/>
              <a:ext cx="80700" cy="1526144"/>
              <a:chOff x="1247707" y="1179665"/>
              <a:chExt cx="80700" cy="1526144"/>
            </a:xfrm>
          </p:grpSpPr>
          <p:sp>
            <p:nvSpPr>
              <p:cNvPr id="6007" name="Google Shape;6007;p9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9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9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9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9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9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9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9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9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9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91"/>
            <p:cNvGrpSpPr/>
            <p:nvPr/>
          </p:nvGrpSpPr>
          <p:grpSpPr>
            <a:xfrm>
              <a:off x="1421567" y="1179665"/>
              <a:ext cx="80700" cy="1526144"/>
              <a:chOff x="1421567" y="1179665"/>
              <a:chExt cx="80700" cy="1526144"/>
            </a:xfrm>
          </p:grpSpPr>
          <p:sp>
            <p:nvSpPr>
              <p:cNvPr id="6018" name="Google Shape;6018;p9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9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9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9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9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9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9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9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9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9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91"/>
            <p:cNvGrpSpPr/>
            <p:nvPr/>
          </p:nvGrpSpPr>
          <p:grpSpPr>
            <a:xfrm>
              <a:off x="1592327" y="1179665"/>
              <a:ext cx="80700" cy="1526144"/>
              <a:chOff x="1592327" y="1179665"/>
              <a:chExt cx="80700" cy="1526144"/>
            </a:xfrm>
          </p:grpSpPr>
          <p:sp>
            <p:nvSpPr>
              <p:cNvPr id="6029" name="Google Shape;6029;p9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9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9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9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9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9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9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9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9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9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91"/>
            <p:cNvGrpSpPr/>
            <p:nvPr/>
          </p:nvGrpSpPr>
          <p:grpSpPr>
            <a:xfrm>
              <a:off x="1766187" y="1179665"/>
              <a:ext cx="80700" cy="1526144"/>
              <a:chOff x="1766187" y="1179665"/>
              <a:chExt cx="80700" cy="1526144"/>
            </a:xfrm>
          </p:grpSpPr>
          <p:sp>
            <p:nvSpPr>
              <p:cNvPr id="6040" name="Google Shape;6040;p9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9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9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9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9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9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9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9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9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9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91"/>
            <p:cNvGrpSpPr/>
            <p:nvPr/>
          </p:nvGrpSpPr>
          <p:grpSpPr>
            <a:xfrm>
              <a:off x="1936935" y="1179665"/>
              <a:ext cx="80700" cy="1526144"/>
              <a:chOff x="1936935" y="1179665"/>
              <a:chExt cx="80700" cy="1526144"/>
            </a:xfrm>
          </p:grpSpPr>
          <p:sp>
            <p:nvSpPr>
              <p:cNvPr id="6051" name="Google Shape;6051;p9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9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9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9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9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9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9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9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9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9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91"/>
            <p:cNvGrpSpPr/>
            <p:nvPr/>
          </p:nvGrpSpPr>
          <p:grpSpPr>
            <a:xfrm>
              <a:off x="2110795" y="1179665"/>
              <a:ext cx="80700" cy="1526144"/>
              <a:chOff x="2110795" y="1179665"/>
              <a:chExt cx="80700" cy="1526144"/>
            </a:xfrm>
          </p:grpSpPr>
          <p:sp>
            <p:nvSpPr>
              <p:cNvPr id="6062" name="Google Shape;6062;p9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9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9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9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9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9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9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9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9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9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91"/>
            <p:cNvGrpSpPr/>
            <p:nvPr/>
          </p:nvGrpSpPr>
          <p:grpSpPr>
            <a:xfrm>
              <a:off x="2284655" y="1179665"/>
              <a:ext cx="80700" cy="1526144"/>
              <a:chOff x="2284655" y="1179665"/>
              <a:chExt cx="80700" cy="1526144"/>
            </a:xfrm>
          </p:grpSpPr>
          <p:sp>
            <p:nvSpPr>
              <p:cNvPr id="6073" name="Google Shape;6073;p9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9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9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9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9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9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9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9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9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9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3" name="Google Shape;6083;p91"/>
          <p:cNvGrpSpPr/>
          <p:nvPr/>
        </p:nvGrpSpPr>
        <p:grpSpPr>
          <a:xfrm>
            <a:off x="2623904" y="1198803"/>
            <a:ext cx="1364248" cy="1102133"/>
            <a:chOff x="2623904" y="1198803"/>
            <a:chExt cx="1364248" cy="1102133"/>
          </a:xfrm>
        </p:grpSpPr>
        <p:grpSp>
          <p:nvGrpSpPr>
            <p:cNvPr id="6084" name="Google Shape;6084;p91"/>
            <p:cNvGrpSpPr/>
            <p:nvPr/>
          </p:nvGrpSpPr>
          <p:grpSpPr>
            <a:xfrm>
              <a:off x="2623907" y="1198803"/>
              <a:ext cx="1364245" cy="273000"/>
              <a:chOff x="2623907" y="1198803"/>
              <a:chExt cx="1364245" cy="273000"/>
            </a:xfrm>
          </p:grpSpPr>
          <p:sp>
            <p:nvSpPr>
              <p:cNvPr id="6085" name="Google Shape;6085;p9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9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9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9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9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91"/>
            <p:cNvGrpSpPr/>
            <p:nvPr/>
          </p:nvGrpSpPr>
          <p:grpSpPr>
            <a:xfrm>
              <a:off x="2623904" y="1476964"/>
              <a:ext cx="1364245" cy="273000"/>
              <a:chOff x="2623904" y="1476964"/>
              <a:chExt cx="1364245" cy="273000"/>
            </a:xfrm>
          </p:grpSpPr>
          <p:sp>
            <p:nvSpPr>
              <p:cNvPr id="6091" name="Google Shape;6091;p9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9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9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9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9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91"/>
            <p:cNvGrpSpPr/>
            <p:nvPr/>
          </p:nvGrpSpPr>
          <p:grpSpPr>
            <a:xfrm>
              <a:off x="2623907" y="1749775"/>
              <a:ext cx="1364245" cy="273000"/>
              <a:chOff x="2623907" y="1749775"/>
              <a:chExt cx="1364245" cy="273000"/>
            </a:xfrm>
          </p:grpSpPr>
          <p:sp>
            <p:nvSpPr>
              <p:cNvPr id="6097" name="Google Shape;6097;p9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9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9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9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9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91"/>
            <p:cNvGrpSpPr/>
            <p:nvPr/>
          </p:nvGrpSpPr>
          <p:grpSpPr>
            <a:xfrm>
              <a:off x="2623904" y="2027936"/>
              <a:ext cx="1364245" cy="273000"/>
              <a:chOff x="2623904" y="2027936"/>
              <a:chExt cx="1364245" cy="273000"/>
            </a:xfrm>
          </p:grpSpPr>
          <p:sp>
            <p:nvSpPr>
              <p:cNvPr id="6103" name="Google Shape;6103;p9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9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9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9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9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8" name="Google Shape;6108;p91"/>
          <p:cNvGrpSpPr/>
          <p:nvPr/>
        </p:nvGrpSpPr>
        <p:grpSpPr>
          <a:xfrm>
            <a:off x="2613365" y="2657876"/>
            <a:ext cx="1387541" cy="159124"/>
            <a:chOff x="3200660" y="2180272"/>
            <a:chExt cx="2563824" cy="378237"/>
          </a:xfrm>
        </p:grpSpPr>
        <p:sp>
          <p:nvSpPr>
            <p:cNvPr id="6109" name="Google Shape;6109;p9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9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9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9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9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9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9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9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9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9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9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9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9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9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9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9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9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9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91"/>
          <p:cNvGrpSpPr/>
          <p:nvPr/>
        </p:nvGrpSpPr>
        <p:grpSpPr>
          <a:xfrm>
            <a:off x="2609890" y="2935640"/>
            <a:ext cx="1390502" cy="159625"/>
            <a:chOff x="3530150" y="2790075"/>
            <a:chExt cx="1962600" cy="225300"/>
          </a:xfrm>
        </p:grpSpPr>
        <p:sp>
          <p:nvSpPr>
            <p:cNvPr id="6128" name="Google Shape;6128;p9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9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91"/>
          <p:cNvGrpSpPr/>
          <p:nvPr/>
        </p:nvGrpSpPr>
        <p:grpSpPr>
          <a:xfrm>
            <a:off x="2609948" y="3213905"/>
            <a:ext cx="1411629" cy="154175"/>
            <a:chOff x="3558802" y="4011244"/>
            <a:chExt cx="1866000" cy="111600"/>
          </a:xfrm>
        </p:grpSpPr>
        <p:sp>
          <p:nvSpPr>
            <p:cNvPr id="6131" name="Google Shape;6131;p9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9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91"/>
          <p:cNvGrpSpPr/>
          <p:nvPr/>
        </p:nvGrpSpPr>
        <p:grpSpPr>
          <a:xfrm>
            <a:off x="2610235" y="2419475"/>
            <a:ext cx="1383503" cy="119761"/>
            <a:chOff x="3465975" y="2270258"/>
            <a:chExt cx="1986364" cy="171947"/>
          </a:xfrm>
        </p:grpSpPr>
        <p:sp>
          <p:nvSpPr>
            <p:cNvPr id="6134" name="Google Shape;6134;p9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9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9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9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9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9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9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9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91"/>
          <p:cNvGrpSpPr/>
          <p:nvPr/>
        </p:nvGrpSpPr>
        <p:grpSpPr>
          <a:xfrm>
            <a:off x="2621243" y="3783248"/>
            <a:ext cx="1369531" cy="195460"/>
            <a:chOff x="723300" y="4253549"/>
            <a:chExt cx="2276482" cy="324900"/>
          </a:xfrm>
        </p:grpSpPr>
        <p:sp>
          <p:nvSpPr>
            <p:cNvPr id="6143" name="Google Shape;6143;p9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9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9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9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9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91"/>
          <p:cNvGrpSpPr/>
          <p:nvPr/>
        </p:nvGrpSpPr>
        <p:grpSpPr>
          <a:xfrm>
            <a:off x="2610803" y="3484489"/>
            <a:ext cx="1389066" cy="180119"/>
            <a:chOff x="705948" y="3788465"/>
            <a:chExt cx="2308953" cy="299400"/>
          </a:xfrm>
        </p:grpSpPr>
        <p:sp>
          <p:nvSpPr>
            <p:cNvPr id="6149" name="Google Shape;6149;p9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9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9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9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9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91"/>
          <p:cNvGrpSpPr/>
          <p:nvPr/>
        </p:nvGrpSpPr>
        <p:grpSpPr>
          <a:xfrm>
            <a:off x="4207794" y="2088443"/>
            <a:ext cx="1433821" cy="191501"/>
            <a:chOff x="4273350" y="2088443"/>
            <a:chExt cx="1433821" cy="191501"/>
          </a:xfrm>
        </p:grpSpPr>
        <p:grpSp>
          <p:nvGrpSpPr>
            <p:cNvPr id="6155" name="Google Shape;6155;p91"/>
            <p:cNvGrpSpPr/>
            <p:nvPr/>
          </p:nvGrpSpPr>
          <p:grpSpPr>
            <a:xfrm>
              <a:off x="4273350" y="2088443"/>
              <a:ext cx="1433821" cy="0"/>
              <a:chOff x="5224975" y="2962250"/>
              <a:chExt cx="1544400" cy="0"/>
            </a:xfrm>
          </p:grpSpPr>
          <p:cxnSp>
            <p:nvCxnSpPr>
              <p:cNvPr id="6156" name="Google Shape;6156;p9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157" name="Google Shape;6157;p9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158" name="Google Shape;6158;p91"/>
            <p:cNvGrpSpPr/>
            <p:nvPr/>
          </p:nvGrpSpPr>
          <p:grpSpPr>
            <a:xfrm>
              <a:off x="4273350" y="2279944"/>
              <a:ext cx="1433821" cy="0"/>
              <a:chOff x="5224975" y="2962250"/>
              <a:chExt cx="1544400" cy="0"/>
            </a:xfrm>
          </p:grpSpPr>
          <p:cxnSp>
            <p:nvCxnSpPr>
              <p:cNvPr id="6159" name="Google Shape;6159;p9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160" name="Google Shape;6160;p9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161" name="Google Shape;6161;p91"/>
          <p:cNvGrpSpPr/>
          <p:nvPr/>
        </p:nvGrpSpPr>
        <p:grpSpPr>
          <a:xfrm>
            <a:off x="2658741" y="4097347"/>
            <a:ext cx="1304609" cy="294074"/>
            <a:chOff x="2658741" y="4097347"/>
            <a:chExt cx="1304609" cy="294074"/>
          </a:xfrm>
        </p:grpSpPr>
        <p:grpSp>
          <p:nvGrpSpPr>
            <p:cNvPr id="6162" name="Google Shape;6162;p91"/>
            <p:cNvGrpSpPr/>
            <p:nvPr/>
          </p:nvGrpSpPr>
          <p:grpSpPr>
            <a:xfrm>
              <a:off x="2658741" y="4097347"/>
              <a:ext cx="118572" cy="294074"/>
              <a:chOff x="3343310" y="4475555"/>
              <a:chExt cx="127717" cy="316753"/>
            </a:xfrm>
          </p:grpSpPr>
          <p:sp>
            <p:nvSpPr>
              <p:cNvPr id="6163" name="Google Shape;6163;p9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9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91"/>
            <p:cNvGrpSpPr/>
            <p:nvPr/>
          </p:nvGrpSpPr>
          <p:grpSpPr>
            <a:xfrm>
              <a:off x="3815519" y="4098388"/>
              <a:ext cx="147831" cy="291991"/>
              <a:chOff x="3527539" y="4476677"/>
              <a:chExt cx="159232" cy="314510"/>
            </a:xfrm>
          </p:grpSpPr>
          <p:sp>
            <p:nvSpPr>
              <p:cNvPr id="6166" name="Google Shape;6166;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91"/>
            <p:cNvGrpSpPr/>
            <p:nvPr/>
          </p:nvGrpSpPr>
          <p:grpSpPr>
            <a:xfrm>
              <a:off x="3511696" y="4098388"/>
              <a:ext cx="147831" cy="291991"/>
              <a:chOff x="3527539" y="4476677"/>
              <a:chExt cx="159232" cy="314510"/>
            </a:xfrm>
          </p:grpSpPr>
          <p:sp>
            <p:nvSpPr>
              <p:cNvPr id="6169" name="Google Shape;6169;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91"/>
            <p:cNvGrpSpPr/>
            <p:nvPr/>
          </p:nvGrpSpPr>
          <p:grpSpPr>
            <a:xfrm>
              <a:off x="3207874" y="4098388"/>
              <a:ext cx="147831" cy="291991"/>
              <a:chOff x="3527539" y="4476677"/>
              <a:chExt cx="159232" cy="314510"/>
            </a:xfrm>
          </p:grpSpPr>
          <p:sp>
            <p:nvSpPr>
              <p:cNvPr id="6172" name="Google Shape;6172;p9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9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91"/>
            <p:cNvGrpSpPr/>
            <p:nvPr/>
          </p:nvGrpSpPr>
          <p:grpSpPr>
            <a:xfrm>
              <a:off x="2933305" y="4097347"/>
              <a:ext cx="118572" cy="294074"/>
              <a:chOff x="3343310" y="4475555"/>
              <a:chExt cx="127717" cy="316753"/>
            </a:xfrm>
          </p:grpSpPr>
          <p:sp>
            <p:nvSpPr>
              <p:cNvPr id="6175" name="Google Shape;6175;p9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9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7" name="Google Shape;6177;p91"/>
          <p:cNvGrpSpPr/>
          <p:nvPr/>
        </p:nvGrpSpPr>
        <p:grpSpPr>
          <a:xfrm>
            <a:off x="4209349" y="1176041"/>
            <a:ext cx="1430711" cy="751237"/>
            <a:chOff x="5159450" y="1919950"/>
            <a:chExt cx="1541050" cy="862500"/>
          </a:xfrm>
        </p:grpSpPr>
        <p:sp>
          <p:nvSpPr>
            <p:cNvPr id="6178" name="Google Shape;6178;p9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179" name="Google Shape;6179;p91"/>
            <p:cNvGrpSpPr/>
            <p:nvPr/>
          </p:nvGrpSpPr>
          <p:grpSpPr>
            <a:xfrm>
              <a:off x="5159450" y="1919950"/>
              <a:ext cx="1541050" cy="862500"/>
              <a:chOff x="5159450" y="1919950"/>
              <a:chExt cx="1541050" cy="862500"/>
            </a:xfrm>
          </p:grpSpPr>
          <p:cxnSp>
            <p:nvCxnSpPr>
              <p:cNvPr id="6180" name="Google Shape;6180;p9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181" name="Google Shape;6181;p9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182" name="Google Shape;6182;p91"/>
          <p:cNvGrpSpPr/>
          <p:nvPr/>
        </p:nvGrpSpPr>
        <p:grpSpPr>
          <a:xfrm>
            <a:off x="4257486" y="2439811"/>
            <a:ext cx="1334436" cy="967914"/>
            <a:chOff x="4294923" y="2439811"/>
            <a:chExt cx="1334436" cy="967914"/>
          </a:xfrm>
        </p:grpSpPr>
        <p:grpSp>
          <p:nvGrpSpPr>
            <p:cNvPr id="6183" name="Google Shape;6183;p91"/>
            <p:cNvGrpSpPr/>
            <p:nvPr/>
          </p:nvGrpSpPr>
          <p:grpSpPr>
            <a:xfrm>
              <a:off x="4960455" y="2469658"/>
              <a:ext cx="668904" cy="885524"/>
              <a:chOff x="4960455" y="2469658"/>
              <a:chExt cx="668904" cy="885524"/>
            </a:xfrm>
          </p:grpSpPr>
          <p:sp>
            <p:nvSpPr>
              <p:cNvPr id="6184" name="Google Shape;6184;p9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9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9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9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9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9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91"/>
            <p:cNvGrpSpPr/>
            <p:nvPr/>
          </p:nvGrpSpPr>
          <p:grpSpPr>
            <a:xfrm>
              <a:off x="4294923" y="2469658"/>
              <a:ext cx="668951" cy="885524"/>
              <a:chOff x="4294923" y="2469658"/>
              <a:chExt cx="668951" cy="885524"/>
            </a:xfrm>
          </p:grpSpPr>
          <p:sp>
            <p:nvSpPr>
              <p:cNvPr id="6191" name="Google Shape;6191;p9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9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9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9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9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9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7" name="Google Shape;6197;p9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91"/>
          <p:cNvGrpSpPr/>
          <p:nvPr/>
        </p:nvGrpSpPr>
        <p:grpSpPr>
          <a:xfrm>
            <a:off x="4243690" y="3494256"/>
            <a:ext cx="1430949" cy="897289"/>
            <a:chOff x="4351371" y="3547942"/>
            <a:chExt cx="1345130" cy="843475"/>
          </a:xfrm>
        </p:grpSpPr>
        <p:grpSp>
          <p:nvGrpSpPr>
            <p:cNvPr id="6199" name="Google Shape;6199;p91"/>
            <p:cNvGrpSpPr/>
            <p:nvPr/>
          </p:nvGrpSpPr>
          <p:grpSpPr>
            <a:xfrm>
              <a:off x="4351371" y="4209917"/>
              <a:ext cx="1345130" cy="181500"/>
              <a:chOff x="4351371" y="4209917"/>
              <a:chExt cx="1345130" cy="181500"/>
            </a:xfrm>
          </p:grpSpPr>
          <p:sp>
            <p:nvSpPr>
              <p:cNvPr id="6200" name="Google Shape;6200;p9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1" name="Google Shape;6201;p9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02" name="Google Shape;6202;p91"/>
            <p:cNvGrpSpPr/>
            <p:nvPr/>
          </p:nvGrpSpPr>
          <p:grpSpPr>
            <a:xfrm>
              <a:off x="4403010" y="3985221"/>
              <a:ext cx="1109518" cy="181500"/>
              <a:chOff x="4403010" y="3985221"/>
              <a:chExt cx="1109518" cy="181500"/>
            </a:xfrm>
          </p:grpSpPr>
          <p:sp>
            <p:nvSpPr>
              <p:cNvPr id="6203" name="Google Shape;6203;p9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4" name="Google Shape;6204;p9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205" name="Google Shape;6205;p91"/>
            <p:cNvGrpSpPr/>
            <p:nvPr/>
          </p:nvGrpSpPr>
          <p:grpSpPr>
            <a:xfrm>
              <a:off x="4618704" y="3766582"/>
              <a:ext cx="807858" cy="181500"/>
              <a:chOff x="4618704" y="3766582"/>
              <a:chExt cx="807858" cy="181500"/>
            </a:xfrm>
          </p:grpSpPr>
          <p:sp>
            <p:nvSpPr>
              <p:cNvPr id="6206" name="Google Shape;6206;p9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7" name="Google Shape;6207;p9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208" name="Google Shape;6208;p91"/>
            <p:cNvGrpSpPr/>
            <p:nvPr/>
          </p:nvGrpSpPr>
          <p:grpSpPr>
            <a:xfrm>
              <a:off x="4735238" y="3547942"/>
              <a:ext cx="462839" cy="181500"/>
              <a:chOff x="4735238" y="3547942"/>
              <a:chExt cx="462839" cy="181500"/>
            </a:xfrm>
          </p:grpSpPr>
          <p:sp>
            <p:nvSpPr>
              <p:cNvPr id="6209" name="Google Shape;6209;p9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0" name="Google Shape;6210;p9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11" name="Google Shape;6211;p91"/>
          <p:cNvGrpSpPr/>
          <p:nvPr/>
        </p:nvGrpSpPr>
        <p:grpSpPr>
          <a:xfrm>
            <a:off x="7420047" y="2429580"/>
            <a:ext cx="1020955" cy="928853"/>
            <a:chOff x="926675" y="238125"/>
            <a:chExt cx="5755100" cy="5232975"/>
          </a:xfrm>
        </p:grpSpPr>
        <p:sp>
          <p:nvSpPr>
            <p:cNvPr id="6212" name="Google Shape;6212;p9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9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9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9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91"/>
          <p:cNvGrpSpPr/>
          <p:nvPr/>
        </p:nvGrpSpPr>
        <p:grpSpPr>
          <a:xfrm>
            <a:off x="727421" y="2828315"/>
            <a:ext cx="1695374" cy="1560837"/>
            <a:chOff x="727421" y="2828315"/>
            <a:chExt cx="1695374" cy="1560837"/>
          </a:xfrm>
        </p:grpSpPr>
        <p:grpSp>
          <p:nvGrpSpPr>
            <p:cNvPr id="6217" name="Google Shape;6217;p91"/>
            <p:cNvGrpSpPr/>
            <p:nvPr/>
          </p:nvGrpSpPr>
          <p:grpSpPr>
            <a:xfrm>
              <a:off x="727421" y="2828315"/>
              <a:ext cx="1695374" cy="1560837"/>
              <a:chOff x="734799" y="2782450"/>
              <a:chExt cx="1571100" cy="1577400"/>
            </a:xfrm>
          </p:grpSpPr>
          <p:cxnSp>
            <p:nvCxnSpPr>
              <p:cNvPr id="6218" name="Google Shape;6218;p9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219" name="Google Shape;6219;p9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220" name="Google Shape;6220;p91"/>
            <p:cNvGrpSpPr/>
            <p:nvPr/>
          </p:nvGrpSpPr>
          <p:grpSpPr>
            <a:xfrm>
              <a:off x="819108" y="2882501"/>
              <a:ext cx="1556791" cy="1426186"/>
              <a:chOff x="819108" y="2882501"/>
              <a:chExt cx="1556791" cy="1426186"/>
            </a:xfrm>
          </p:grpSpPr>
          <p:grpSp>
            <p:nvGrpSpPr>
              <p:cNvPr id="6221" name="Google Shape;6221;p91"/>
              <p:cNvGrpSpPr/>
              <p:nvPr/>
            </p:nvGrpSpPr>
            <p:grpSpPr>
              <a:xfrm>
                <a:off x="819108" y="2882501"/>
                <a:ext cx="103104" cy="1426186"/>
                <a:chOff x="4674013" y="3100904"/>
                <a:chExt cx="122758" cy="1698043"/>
              </a:xfrm>
            </p:grpSpPr>
            <p:sp>
              <p:nvSpPr>
                <p:cNvPr id="6222" name="Google Shape;6222;p9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9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9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9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9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9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9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91"/>
              <p:cNvGrpSpPr/>
              <p:nvPr/>
            </p:nvGrpSpPr>
            <p:grpSpPr>
              <a:xfrm>
                <a:off x="1062475" y="2882501"/>
                <a:ext cx="103104" cy="1426186"/>
                <a:chOff x="4940438" y="3100904"/>
                <a:chExt cx="122758" cy="1698043"/>
              </a:xfrm>
            </p:grpSpPr>
            <p:sp>
              <p:nvSpPr>
                <p:cNvPr id="6230" name="Google Shape;6230;p9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9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9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9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9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9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9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91"/>
              <p:cNvGrpSpPr/>
              <p:nvPr/>
            </p:nvGrpSpPr>
            <p:grpSpPr>
              <a:xfrm>
                <a:off x="1299324" y="2882501"/>
                <a:ext cx="103104" cy="1426186"/>
                <a:chOff x="5206863" y="3100904"/>
                <a:chExt cx="122758" cy="1698043"/>
              </a:xfrm>
            </p:grpSpPr>
            <p:sp>
              <p:nvSpPr>
                <p:cNvPr id="6238" name="Google Shape;6238;p9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9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9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9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9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9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9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91"/>
              <p:cNvGrpSpPr/>
              <p:nvPr/>
            </p:nvGrpSpPr>
            <p:grpSpPr>
              <a:xfrm>
                <a:off x="1786057" y="2882501"/>
                <a:ext cx="103104" cy="1426186"/>
                <a:chOff x="6006138" y="3143629"/>
                <a:chExt cx="122758" cy="1698043"/>
              </a:xfrm>
            </p:grpSpPr>
            <p:sp>
              <p:nvSpPr>
                <p:cNvPr id="6246" name="Google Shape;6246;p9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9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9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9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9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9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9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91"/>
              <p:cNvGrpSpPr/>
              <p:nvPr/>
            </p:nvGrpSpPr>
            <p:grpSpPr>
              <a:xfrm>
                <a:off x="2029422" y="2882501"/>
                <a:ext cx="103104" cy="1426186"/>
                <a:chOff x="6805413" y="3100904"/>
                <a:chExt cx="122758" cy="1698043"/>
              </a:xfrm>
            </p:grpSpPr>
            <p:sp>
              <p:nvSpPr>
                <p:cNvPr id="6254" name="Google Shape;6254;p9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9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9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9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9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9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9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91"/>
              <p:cNvGrpSpPr/>
              <p:nvPr/>
            </p:nvGrpSpPr>
            <p:grpSpPr>
              <a:xfrm>
                <a:off x="2272795" y="2882501"/>
                <a:ext cx="103104" cy="1426186"/>
                <a:chOff x="5206863" y="3100904"/>
                <a:chExt cx="122758" cy="1698043"/>
              </a:xfrm>
            </p:grpSpPr>
            <p:sp>
              <p:nvSpPr>
                <p:cNvPr id="6262" name="Google Shape;6262;p9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9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9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9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9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9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9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91"/>
              <p:cNvGrpSpPr/>
              <p:nvPr/>
            </p:nvGrpSpPr>
            <p:grpSpPr>
              <a:xfrm>
                <a:off x="1542694" y="2882501"/>
                <a:ext cx="103104" cy="1426186"/>
                <a:chOff x="6006138" y="3143629"/>
                <a:chExt cx="122758" cy="1698043"/>
              </a:xfrm>
            </p:grpSpPr>
            <p:sp>
              <p:nvSpPr>
                <p:cNvPr id="6270" name="Google Shape;6270;p9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9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9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9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9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9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9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77" name="Google Shape;6277;p91"/>
          <p:cNvGrpSpPr/>
          <p:nvPr/>
        </p:nvGrpSpPr>
        <p:grpSpPr>
          <a:xfrm>
            <a:off x="5683472" y="3518037"/>
            <a:ext cx="2749952" cy="870677"/>
            <a:chOff x="238125" y="1725700"/>
            <a:chExt cx="7139025" cy="2260325"/>
          </a:xfrm>
        </p:grpSpPr>
        <p:sp>
          <p:nvSpPr>
            <p:cNvPr id="6278" name="Google Shape;6278;p9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9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9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9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9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9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9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9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9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9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91"/>
          <p:cNvGrpSpPr/>
          <p:nvPr/>
        </p:nvGrpSpPr>
        <p:grpSpPr>
          <a:xfrm>
            <a:off x="5953636" y="2459783"/>
            <a:ext cx="1105452" cy="916747"/>
            <a:chOff x="5249100" y="1210600"/>
            <a:chExt cx="3502700" cy="2904775"/>
          </a:xfrm>
        </p:grpSpPr>
        <p:sp>
          <p:nvSpPr>
            <p:cNvPr id="6289" name="Google Shape;6289;p9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9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9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9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3" name="Google Shape;6293;p9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294" name="Google Shape;6294;p9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295" name="Google Shape;6295;p9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296" name="Google Shape;6296;p9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297" name="Google Shape;6297;p9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91"/>
          <p:cNvGrpSpPr/>
          <p:nvPr/>
        </p:nvGrpSpPr>
        <p:grpSpPr>
          <a:xfrm>
            <a:off x="7136183" y="1179201"/>
            <a:ext cx="1304650" cy="1124856"/>
            <a:chOff x="7287122" y="1165658"/>
            <a:chExt cx="1219413" cy="1051365"/>
          </a:xfrm>
        </p:grpSpPr>
        <p:grpSp>
          <p:nvGrpSpPr>
            <p:cNvPr id="6299" name="Google Shape;6299;p91"/>
            <p:cNvGrpSpPr/>
            <p:nvPr/>
          </p:nvGrpSpPr>
          <p:grpSpPr>
            <a:xfrm>
              <a:off x="7287122" y="1969723"/>
              <a:ext cx="1219413" cy="247300"/>
              <a:chOff x="7287122" y="1969723"/>
              <a:chExt cx="1219413" cy="247300"/>
            </a:xfrm>
          </p:grpSpPr>
          <p:sp>
            <p:nvSpPr>
              <p:cNvPr id="6300" name="Google Shape;6300;p9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1" name="Google Shape;6301;p91"/>
              <p:cNvGrpSpPr/>
              <p:nvPr/>
            </p:nvGrpSpPr>
            <p:grpSpPr>
              <a:xfrm>
                <a:off x="7287122" y="2063892"/>
                <a:ext cx="1151753" cy="73428"/>
                <a:chOff x="7287122" y="2063892"/>
                <a:chExt cx="1151753" cy="73428"/>
              </a:xfrm>
            </p:grpSpPr>
            <p:sp>
              <p:nvSpPr>
                <p:cNvPr id="6302" name="Google Shape;6302;p9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3" name="Google Shape;6303;p9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304" name="Google Shape;6304;p91"/>
            <p:cNvGrpSpPr/>
            <p:nvPr/>
          </p:nvGrpSpPr>
          <p:grpSpPr>
            <a:xfrm>
              <a:off x="7287122" y="1712201"/>
              <a:ext cx="1219403" cy="246767"/>
              <a:chOff x="7287122" y="1712201"/>
              <a:chExt cx="1219403" cy="246767"/>
            </a:xfrm>
          </p:grpSpPr>
          <p:sp>
            <p:nvSpPr>
              <p:cNvPr id="6305" name="Google Shape;6305;p9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6" name="Google Shape;6306;p91"/>
              <p:cNvGrpSpPr/>
              <p:nvPr/>
            </p:nvGrpSpPr>
            <p:grpSpPr>
              <a:xfrm>
                <a:off x="7287122" y="1842861"/>
                <a:ext cx="1005303" cy="73419"/>
                <a:chOff x="7287122" y="1842861"/>
                <a:chExt cx="1005303" cy="73419"/>
              </a:xfrm>
            </p:grpSpPr>
            <p:sp>
              <p:nvSpPr>
                <p:cNvPr id="6307" name="Google Shape;6307;p9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8" name="Google Shape;6308;p9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309" name="Google Shape;6309;p91"/>
            <p:cNvGrpSpPr/>
            <p:nvPr/>
          </p:nvGrpSpPr>
          <p:grpSpPr>
            <a:xfrm>
              <a:off x="7287122" y="1447520"/>
              <a:ext cx="1219403" cy="286667"/>
              <a:chOff x="7287122" y="1447520"/>
              <a:chExt cx="1219403" cy="286667"/>
            </a:xfrm>
          </p:grpSpPr>
          <p:sp>
            <p:nvSpPr>
              <p:cNvPr id="6310" name="Google Shape;6310;p9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1" name="Google Shape;6311;p91"/>
              <p:cNvGrpSpPr/>
              <p:nvPr/>
            </p:nvGrpSpPr>
            <p:grpSpPr>
              <a:xfrm>
                <a:off x="7287122" y="1581977"/>
                <a:ext cx="852803" cy="73428"/>
                <a:chOff x="7287122" y="1581977"/>
                <a:chExt cx="852803" cy="73428"/>
              </a:xfrm>
            </p:grpSpPr>
            <p:sp>
              <p:nvSpPr>
                <p:cNvPr id="6312" name="Google Shape;6312;p9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3" name="Google Shape;6313;p9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314" name="Google Shape;6314;p91"/>
            <p:cNvGrpSpPr/>
            <p:nvPr/>
          </p:nvGrpSpPr>
          <p:grpSpPr>
            <a:xfrm>
              <a:off x="7287122" y="1165658"/>
              <a:ext cx="1219403" cy="344253"/>
              <a:chOff x="7287122" y="1165658"/>
              <a:chExt cx="1219403" cy="344253"/>
            </a:xfrm>
          </p:grpSpPr>
          <p:sp>
            <p:nvSpPr>
              <p:cNvPr id="6315" name="Google Shape;6315;p9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6" name="Google Shape;6316;p91"/>
              <p:cNvGrpSpPr/>
              <p:nvPr/>
            </p:nvGrpSpPr>
            <p:grpSpPr>
              <a:xfrm>
                <a:off x="7287122" y="1341025"/>
                <a:ext cx="695703" cy="73419"/>
                <a:chOff x="7287122" y="1341025"/>
                <a:chExt cx="695703" cy="73419"/>
              </a:xfrm>
            </p:grpSpPr>
            <p:sp>
              <p:nvSpPr>
                <p:cNvPr id="6317" name="Google Shape;6317;p9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8" name="Google Shape;6318;p9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319" name="Google Shape;6319;p91"/>
          <p:cNvGrpSpPr/>
          <p:nvPr/>
        </p:nvGrpSpPr>
        <p:grpSpPr>
          <a:xfrm>
            <a:off x="5802676" y="1185224"/>
            <a:ext cx="1397729" cy="1098540"/>
            <a:chOff x="5900602" y="1193063"/>
            <a:chExt cx="1299851" cy="1021707"/>
          </a:xfrm>
        </p:grpSpPr>
        <p:grpSp>
          <p:nvGrpSpPr>
            <p:cNvPr id="6320" name="Google Shape;6320;p91"/>
            <p:cNvGrpSpPr/>
            <p:nvPr/>
          </p:nvGrpSpPr>
          <p:grpSpPr>
            <a:xfrm>
              <a:off x="6520337" y="1193063"/>
              <a:ext cx="341815" cy="799959"/>
              <a:chOff x="6520337" y="1193063"/>
              <a:chExt cx="341815" cy="799959"/>
            </a:xfrm>
          </p:grpSpPr>
          <p:grpSp>
            <p:nvGrpSpPr>
              <p:cNvPr id="6321" name="Google Shape;6321;p91"/>
              <p:cNvGrpSpPr/>
              <p:nvPr/>
            </p:nvGrpSpPr>
            <p:grpSpPr>
              <a:xfrm>
                <a:off x="6520337" y="1589527"/>
                <a:ext cx="213950" cy="403494"/>
                <a:chOff x="6520337" y="1589527"/>
                <a:chExt cx="213950" cy="403494"/>
              </a:xfrm>
            </p:grpSpPr>
            <p:sp>
              <p:nvSpPr>
                <p:cNvPr id="6322" name="Google Shape;6322;p9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9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91"/>
              <p:cNvGrpSpPr/>
              <p:nvPr/>
            </p:nvGrpSpPr>
            <p:grpSpPr>
              <a:xfrm>
                <a:off x="6577204" y="1193063"/>
                <a:ext cx="284947" cy="464512"/>
                <a:chOff x="6577204" y="1193063"/>
                <a:chExt cx="284947" cy="464512"/>
              </a:xfrm>
            </p:grpSpPr>
            <p:sp>
              <p:nvSpPr>
                <p:cNvPr id="6325" name="Google Shape;6325;p9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6" name="Google Shape;6326;p9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327" name="Google Shape;6327;p91"/>
            <p:cNvGrpSpPr/>
            <p:nvPr/>
          </p:nvGrpSpPr>
          <p:grpSpPr>
            <a:xfrm>
              <a:off x="6238903" y="1193063"/>
              <a:ext cx="300475" cy="900152"/>
              <a:chOff x="6238903" y="1193063"/>
              <a:chExt cx="300475" cy="900152"/>
            </a:xfrm>
          </p:grpSpPr>
          <p:grpSp>
            <p:nvGrpSpPr>
              <p:cNvPr id="6328" name="Google Shape;6328;p91"/>
              <p:cNvGrpSpPr/>
              <p:nvPr/>
            </p:nvGrpSpPr>
            <p:grpSpPr>
              <a:xfrm>
                <a:off x="6290865" y="1489315"/>
                <a:ext cx="248514" cy="603900"/>
                <a:chOff x="6290865" y="1489315"/>
                <a:chExt cx="248514" cy="603900"/>
              </a:xfrm>
            </p:grpSpPr>
            <p:sp>
              <p:nvSpPr>
                <p:cNvPr id="6329" name="Google Shape;6329;p9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9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91"/>
              <p:cNvGrpSpPr/>
              <p:nvPr/>
            </p:nvGrpSpPr>
            <p:grpSpPr>
              <a:xfrm>
                <a:off x="6238903" y="1193063"/>
                <a:ext cx="284947" cy="333087"/>
                <a:chOff x="6238903" y="1193063"/>
                <a:chExt cx="284947" cy="333087"/>
              </a:xfrm>
            </p:grpSpPr>
            <p:sp>
              <p:nvSpPr>
                <p:cNvPr id="6332" name="Google Shape;6332;p9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3" name="Google Shape;6333;p9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334" name="Google Shape;6334;p91"/>
            <p:cNvGrpSpPr/>
            <p:nvPr/>
          </p:nvGrpSpPr>
          <p:grpSpPr>
            <a:xfrm>
              <a:off x="5900602" y="1193063"/>
              <a:ext cx="444345" cy="1021707"/>
              <a:chOff x="5900602" y="1193063"/>
              <a:chExt cx="444345" cy="1021707"/>
            </a:xfrm>
          </p:grpSpPr>
          <p:grpSp>
            <p:nvGrpSpPr>
              <p:cNvPr id="6335" name="Google Shape;6335;p91"/>
              <p:cNvGrpSpPr/>
              <p:nvPr/>
            </p:nvGrpSpPr>
            <p:grpSpPr>
              <a:xfrm>
                <a:off x="6046501" y="1367785"/>
                <a:ext cx="298446" cy="846986"/>
                <a:chOff x="6046501" y="1367785"/>
                <a:chExt cx="298446" cy="846986"/>
              </a:xfrm>
            </p:grpSpPr>
            <p:sp>
              <p:nvSpPr>
                <p:cNvPr id="6336" name="Google Shape;6336;p9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9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91"/>
              <p:cNvGrpSpPr/>
              <p:nvPr/>
            </p:nvGrpSpPr>
            <p:grpSpPr>
              <a:xfrm>
                <a:off x="5900602" y="1193063"/>
                <a:ext cx="284947" cy="182312"/>
                <a:chOff x="5900602" y="1193063"/>
                <a:chExt cx="284947" cy="182312"/>
              </a:xfrm>
            </p:grpSpPr>
            <p:sp>
              <p:nvSpPr>
                <p:cNvPr id="6339" name="Google Shape;6339;p9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0" name="Google Shape;6340;p9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341" name="Google Shape;6341;p91"/>
            <p:cNvGrpSpPr/>
            <p:nvPr/>
          </p:nvGrpSpPr>
          <p:grpSpPr>
            <a:xfrm>
              <a:off x="6738300" y="1193063"/>
              <a:ext cx="462153" cy="707634"/>
              <a:chOff x="6738300" y="1193063"/>
              <a:chExt cx="462153" cy="707634"/>
            </a:xfrm>
          </p:grpSpPr>
          <p:grpSp>
            <p:nvGrpSpPr>
              <p:cNvPr id="6342" name="Google Shape;6342;p91"/>
              <p:cNvGrpSpPr/>
              <p:nvPr/>
            </p:nvGrpSpPr>
            <p:grpSpPr>
              <a:xfrm>
                <a:off x="6915505" y="1193063"/>
                <a:ext cx="284947" cy="597387"/>
                <a:chOff x="6915505" y="1193063"/>
                <a:chExt cx="284947" cy="597387"/>
              </a:xfrm>
            </p:grpSpPr>
            <p:sp>
              <p:nvSpPr>
                <p:cNvPr id="6343" name="Google Shape;6343;p9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4" name="Google Shape;6344;p9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345" name="Google Shape;6345;p91"/>
              <p:cNvGrpSpPr/>
              <p:nvPr/>
            </p:nvGrpSpPr>
            <p:grpSpPr>
              <a:xfrm>
                <a:off x="6738300" y="1684725"/>
                <a:ext cx="230066" cy="215971"/>
                <a:chOff x="6738300" y="1684725"/>
                <a:chExt cx="230066" cy="215971"/>
              </a:xfrm>
            </p:grpSpPr>
            <p:sp>
              <p:nvSpPr>
                <p:cNvPr id="6346" name="Google Shape;6346;p9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9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7"/>
          <p:cNvSpPr txBox="1"/>
          <p:nvPr>
            <p:ph type="title"/>
          </p:nvPr>
        </p:nvSpPr>
        <p:spPr>
          <a:xfrm>
            <a:off x="3863675" y="334325"/>
            <a:ext cx="47406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THE SLIDE TITLE GOES HERE!</a:t>
            </a:r>
            <a:endParaRPr/>
          </a:p>
        </p:txBody>
      </p:sp>
      <p:sp>
        <p:nvSpPr>
          <p:cNvPr id="420" name="Google Shape;420;p47"/>
          <p:cNvSpPr txBox="1"/>
          <p:nvPr>
            <p:ph idx="1" type="body"/>
          </p:nvPr>
        </p:nvSpPr>
        <p:spPr>
          <a:xfrm>
            <a:off x="3863175" y="1211950"/>
            <a:ext cx="4740600" cy="29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They’re simple </a:t>
            </a:r>
            <a:endParaRPr/>
          </a:p>
          <a:p>
            <a:pPr indent="-330200" lvl="0" marL="457200" rtl="0" algn="l">
              <a:spcBef>
                <a:spcPts val="0"/>
              </a:spcBef>
              <a:spcAft>
                <a:spcPts val="0"/>
              </a:spcAft>
              <a:buSzPts val="1600"/>
              <a:buChar char="●"/>
            </a:pPr>
            <a:r>
              <a:rPr lang="en"/>
              <a:t>You can organize your ideas clearly</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your presentation</a:t>
            </a:r>
            <a:endParaRPr/>
          </a:p>
        </p:txBody>
      </p:sp>
      <p:grpSp>
        <p:nvGrpSpPr>
          <p:cNvPr id="421" name="Google Shape;421;p47"/>
          <p:cNvGrpSpPr/>
          <p:nvPr/>
        </p:nvGrpSpPr>
        <p:grpSpPr>
          <a:xfrm rot="-385499">
            <a:off x="-791899" y="488345"/>
            <a:ext cx="4723859" cy="2279331"/>
            <a:chOff x="994600" y="1481575"/>
            <a:chExt cx="4723950" cy="2279375"/>
          </a:xfrm>
        </p:grpSpPr>
        <p:sp>
          <p:nvSpPr>
            <p:cNvPr id="422" name="Google Shape;422;p47"/>
            <p:cNvSpPr/>
            <p:nvPr/>
          </p:nvSpPr>
          <p:spPr>
            <a:xfrm>
              <a:off x="5662975" y="1481575"/>
              <a:ext cx="54325" cy="153125"/>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7"/>
            <p:cNvSpPr/>
            <p:nvPr/>
          </p:nvSpPr>
          <p:spPr>
            <a:xfrm>
              <a:off x="4259025" y="2426200"/>
              <a:ext cx="139550" cy="113650"/>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7"/>
            <p:cNvSpPr/>
            <p:nvPr/>
          </p:nvSpPr>
          <p:spPr>
            <a:xfrm>
              <a:off x="4252775" y="2491925"/>
              <a:ext cx="358825" cy="309725"/>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7"/>
            <p:cNvSpPr/>
            <p:nvPr/>
          </p:nvSpPr>
          <p:spPr>
            <a:xfrm>
              <a:off x="4271975" y="2507700"/>
              <a:ext cx="348025" cy="288100"/>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7"/>
            <p:cNvSpPr/>
            <p:nvPr/>
          </p:nvSpPr>
          <p:spPr>
            <a:xfrm>
              <a:off x="4311250" y="2536475"/>
              <a:ext cx="277225" cy="229300"/>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7"/>
            <p:cNvSpPr/>
            <p:nvPr/>
          </p:nvSpPr>
          <p:spPr>
            <a:xfrm>
              <a:off x="994600" y="3658700"/>
              <a:ext cx="154875" cy="88325"/>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p:nvPr/>
          </p:nvSpPr>
          <p:spPr>
            <a:xfrm>
              <a:off x="2692050" y="3174725"/>
              <a:ext cx="74475" cy="98625"/>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7"/>
            <p:cNvSpPr/>
            <p:nvPr/>
          </p:nvSpPr>
          <p:spPr>
            <a:xfrm>
              <a:off x="2013825" y="3412825"/>
              <a:ext cx="87725" cy="70950"/>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7"/>
            <p:cNvSpPr/>
            <p:nvPr/>
          </p:nvSpPr>
          <p:spPr>
            <a:xfrm>
              <a:off x="2284925" y="3310500"/>
              <a:ext cx="87725" cy="70925"/>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7"/>
            <p:cNvSpPr/>
            <p:nvPr/>
          </p:nvSpPr>
          <p:spPr>
            <a:xfrm>
              <a:off x="4101550" y="2556100"/>
              <a:ext cx="65600" cy="80150"/>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7"/>
            <p:cNvSpPr/>
            <p:nvPr/>
          </p:nvSpPr>
          <p:spPr>
            <a:xfrm>
              <a:off x="4360525" y="2395300"/>
              <a:ext cx="63525" cy="79475"/>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p:nvPr/>
          </p:nvSpPr>
          <p:spPr>
            <a:xfrm>
              <a:off x="4601550" y="2246175"/>
              <a:ext cx="68525" cy="81175"/>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p:nvPr/>
          </p:nvSpPr>
          <p:spPr>
            <a:xfrm>
              <a:off x="4851350" y="2096625"/>
              <a:ext cx="68525" cy="81200"/>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7"/>
            <p:cNvSpPr/>
            <p:nvPr/>
          </p:nvSpPr>
          <p:spPr>
            <a:xfrm>
              <a:off x="2570625" y="3211075"/>
              <a:ext cx="87750" cy="71325"/>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p:nvPr/>
          </p:nvSpPr>
          <p:spPr>
            <a:xfrm>
              <a:off x="2870125" y="3126700"/>
              <a:ext cx="83150" cy="70700"/>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7"/>
            <p:cNvSpPr/>
            <p:nvPr/>
          </p:nvSpPr>
          <p:spPr>
            <a:xfrm>
              <a:off x="1116975" y="2922325"/>
              <a:ext cx="2259450" cy="838625"/>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
            <p:cNvSpPr/>
            <p:nvPr/>
          </p:nvSpPr>
          <p:spPr>
            <a:xfrm>
              <a:off x="1132000" y="2939675"/>
              <a:ext cx="2214775" cy="794075"/>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7"/>
            <p:cNvSpPr/>
            <p:nvPr/>
          </p:nvSpPr>
          <p:spPr>
            <a:xfrm>
              <a:off x="3303725" y="3006575"/>
              <a:ext cx="278625" cy="125625"/>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
            <p:cNvSpPr/>
            <p:nvPr/>
          </p:nvSpPr>
          <p:spPr>
            <a:xfrm>
              <a:off x="3016800" y="1910825"/>
              <a:ext cx="367500" cy="676850"/>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7"/>
            <p:cNvSpPr/>
            <p:nvPr/>
          </p:nvSpPr>
          <p:spPr>
            <a:xfrm>
              <a:off x="2647900" y="2672225"/>
              <a:ext cx="594450" cy="195550"/>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a:off x="2662525" y="2672225"/>
              <a:ext cx="579825" cy="192175"/>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7"/>
            <p:cNvSpPr/>
            <p:nvPr/>
          </p:nvSpPr>
          <p:spPr>
            <a:xfrm>
              <a:off x="3455350" y="2256325"/>
              <a:ext cx="529825" cy="334050"/>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
            <p:cNvSpPr/>
            <p:nvPr/>
          </p:nvSpPr>
          <p:spPr>
            <a:xfrm>
              <a:off x="3455350" y="2256375"/>
              <a:ext cx="528425" cy="323150"/>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a:off x="3022600" y="1910775"/>
              <a:ext cx="360500" cy="648700"/>
            </a:xfrm>
            <a:custGeom>
              <a:rect b="b" l="l" r="r" t="t"/>
              <a:pathLst>
                <a:path extrusionOk="0" h="25948" w="14420">
                  <a:moveTo>
                    <a:pt x="146" y="0"/>
                  </a:moveTo>
                  <a:cubicBezTo>
                    <a:pt x="94" y="0"/>
                    <a:pt x="44" y="15"/>
                    <a:pt x="0" y="49"/>
                  </a:cubicBezTo>
                  <a:cubicBezTo>
                    <a:pt x="1354" y="2906"/>
                    <a:pt x="10376" y="21536"/>
                    <a:pt x="12899" y="25947"/>
                  </a:cubicBezTo>
                  <a:cubicBezTo>
                    <a:pt x="13701" y="25446"/>
                    <a:pt x="14420" y="24962"/>
                    <a:pt x="14386" y="24912"/>
                  </a:cubicBezTo>
                  <a:cubicBezTo>
                    <a:pt x="14303" y="24778"/>
                    <a:pt x="13735" y="24026"/>
                    <a:pt x="13584" y="24009"/>
                  </a:cubicBezTo>
                  <a:cubicBezTo>
                    <a:pt x="13417" y="23993"/>
                    <a:pt x="13000" y="23675"/>
                    <a:pt x="12732" y="23358"/>
                  </a:cubicBezTo>
                  <a:cubicBezTo>
                    <a:pt x="12448" y="23023"/>
                    <a:pt x="886" y="601"/>
                    <a:pt x="552" y="216"/>
                  </a:cubicBezTo>
                  <a:cubicBezTo>
                    <a:pt x="465" y="117"/>
                    <a:pt x="296" y="0"/>
                    <a:pt x="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p:nvPr/>
          </p:nvSpPr>
          <p:spPr>
            <a:xfrm>
              <a:off x="3129525" y="2181000"/>
              <a:ext cx="193850" cy="406725"/>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p:nvPr/>
          </p:nvSpPr>
          <p:spPr>
            <a:xfrm>
              <a:off x="3167550" y="2164300"/>
              <a:ext cx="215550" cy="383475"/>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a:off x="3804975" y="1618675"/>
              <a:ext cx="1913575" cy="1249900"/>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3818750" y="1619675"/>
              <a:ext cx="1869300" cy="1115650"/>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p:nvPr/>
          </p:nvSpPr>
          <p:spPr>
            <a:xfrm>
              <a:off x="3241900" y="2486600"/>
              <a:ext cx="628275" cy="59647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a:off x="3401475" y="2486825"/>
              <a:ext cx="469525" cy="59622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a:off x="3439050" y="2681400"/>
              <a:ext cx="104875" cy="77375"/>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3416675" y="2711925"/>
              <a:ext cx="31600" cy="73725"/>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3379750" y="2716325"/>
              <a:ext cx="38950" cy="81675"/>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a:off x="3528450" y="2635375"/>
              <a:ext cx="100700" cy="82900"/>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a:off x="3609075" y="2622700"/>
              <a:ext cx="68450" cy="46600"/>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a:off x="3619500" y="2609125"/>
              <a:ext cx="84425" cy="49775"/>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a:off x="2642900" y="3245825"/>
              <a:ext cx="338900" cy="308950"/>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a:off x="2648750" y="3279525"/>
              <a:ext cx="306625" cy="263725"/>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a:off x="2671300" y="3298875"/>
              <a:ext cx="261925" cy="225025"/>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51" name="Shape 6351"/>
        <p:cNvGrpSpPr/>
        <p:nvPr/>
      </p:nvGrpSpPr>
      <p:grpSpPr>
        <a:xfrm>
          <a:off x="0" y="0"/>
          <a:ext cx="0" cy="0"/>
          <a:chOff x="0" y="0"/>
          <a:chExt cx="0" cy="0"/>
        </a:xfrm>
      </p:grpSpPr>
      <p:sp>
        <p:nvSpPr>
          <p:cNvPr id="6352" name="Google Shape;6352;p9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53" name="Google Shape;6353;p9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54" name="Google Shape;6354;p92"/>
          <p:cNvGrpSpPr/>
          <p:nvPr/>
        </p:nvGrpSpPr>
        <p:grpSpPr>
          <a:xfrm>
            <a:off x="829359" y="2307635"/>
            <a:ext cx="339235" cy="298186"/>
            <a:chOff x="898875" y="244725"/>
            <a:chExt cx="481800" cy="423500"/>
          </a:xfrm>
        </p:grpSpPr>
        <p:sp>
          <p:nvSpPr>
            <p:cNvPr id="6355" name="Google Shape;6355;p9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9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9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9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9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9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1" name="Google Shape;6361;p92"/>
          <p:cNvGrpSpPr/>
          <p:nvPr/>
        </p:nvGrpSpPr>
        <p:grpSpPr>
          <a:xfrm>
            <a:off x="1267741" y="2287103"/>
            <a:ext cx="298169" cy="339253"/>
            <a:chOff x="1529350" y="258825"/>
            <a:chExt cx="423475" cy="481825"/>
          </a:xfrm>
        </p:grpSpPr>
        <p:sp>
          <p:nvSpPr>
            <p:cNvPr id="6362" name="Google Shape;6362;p9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9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92"/>
          <p:cNvGrpSpPr/>
          <p:nvPr/>
        </p:nvGrpSpPr>
        <p:grpSpPr>
          <a:xfrm>
            <a:off x="1660716" y="2367273"/>
            <a:ext cx="340890" cy="178912"/>
            <a:chOff x="2084325" y="363300"/>
            <a:chExt cx="484150" cy="254100"/>
          </a:xfrm>
        </p:grpSpPr>
        <p:sp>
          <p:nvSpPr>
            <p:cNvPr id="6365" name="Google Shape;6365;p9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9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7" name="Google Shape;6367;p92"/>
          <p:cNvGrpSpPr/>
          <p:nvPr/>
        </p:nvGrpSpPr>
        <p:grpSpPr>
          <a:xfrm>
            <a:off x="2110011" y="2287102"/>
            <a:ext cx="298169" cy="339253"/>
            <a:chOff x="2707500" y="249400"/>
            <a:chExt cx="423475" cy="481825"/>
          </a:xfrm>
        </p:grpSpPr>
        <p:sp>
          <p:nvSpPr>
            <p:cNvPr id="6368" name="Google Shape;6368;p9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9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0" name="Google Shape;6370;p92"/>
          <p:cNvGrpSpPr/>
          <p:nvPr/>
        </p:nvGrpSpPr>
        <p:grpSpPr>
          <a:xfrm>
            <a:off x="2523626" y="2287428"/>
            <a:ext cx="305386" cy="338602"/>
            <a:chOff x="3300325" y="249875"/>
            <a:chExt cx="433725" cy="480900"/>
          </a:xfrm>
        </p:grpSpPr>
        <p:sp>
          <p:nvSpPr>
            <p:cNvPr id="6371" name="Google Shape;6371;p9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9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9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9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9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9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7" name="Google Shape;6377;p92"/>
          <p:cNvGrpSpPr/>
          <p:nvPr/>
        </p:nvGrpSpPr>
        <p:grpSpPr>
          <a:xfrm>
            <a:off x="2912712" y="2287349"/>
            <a:ext cx="352349" cy="338760"/>
            <a:chOff x="3854700" y="249750"/>
            <a:chExt cx="500425" cy="481125"/>
          </a:xfrm>
        </p:grpSpPr>
        <p:sp>
          <p:nvSpPr>
            <p:cNvPr id="6378" name="Google Shape;6378;p9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9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9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9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9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9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9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9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6" name="Google Shape;6386;p92"/>
          <p:cNvGrpSpPr/>
          <p:nvPr/>
        </p:nvGrpSpPr>
        <p:grpSpPr>
          <a:xfrm>
            <a:off x="3330701" y="2287349"/>
            <a:ext cx="352349" cy="338760"/>
            <a:chOff x="4447550" y="249750"/>
            <a:chExt cx="500425" cy="481125"/>
          </a:xfrm>
        </p:grpSpPr>
        <p:sp>
          <p:nvSpPr>
            <p:cNvPr id="6387" name="Google Shape;6387;p9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9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9" name="Google Shape;6389;p92"/>
          <p:cNvGrpSpPr/>
          <p:nvPr/>
        </p:nvGrpSpPr>
        <p:grpSpPr>
          <a:xfrm>
            <a:off x="3759902" y="2287102"/>
            <a:ext cx="339253" cy="339253"/>
            <a:chOff x="5049725" y="249400"/>
            <a:chExt cx="481825" cy="481825"/>
          </a:xfrm>
        </p:grpSpPr>
        <p:sp>
          <p:nvSpPr>
            <p:cNvPr id="6390" name="Google Shape;6390;p9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9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2" name="Google Shape;6392;p92"/>
          <p:cNvGrpSpPr/>
          <p:nvPr/>
        </p:nvGrpSpPr>
        <p:grpSpPr>
          <a:xfrm>
            <a:off x="4173843" y="2287102"/>
            <a:ext cx="339253" cy="339253"/>
            <a:chOff x="5660400" y="238125"/>
            <a:chExt cx="481825" cy="481825"/>
          </a:xfrm>
        </p:grpSpPr>
        <p:sp>
          <p:nvSpPr>
            <p:cNvPr id="6393" name="Google Shape;6393;p9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9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5" name="Google Shape;6395;p92"/>
          <p:cNvGrpSpPr/>
          <p:nvPr/>
        </p:nvGrpSpPr>
        <p:grpSpPr>
          <a:xfrm>
            <a:off x="4590529" y="2287102"/>
            <a:ext cx="339253" cy="339253"/>
            <a:chOff x="6235400" y="249400"/>
            <a:chExt cx="481825" cy="481825"/>
          </a:xfrm>
        </p:grpSpPr>
        <p:sp>
          <p:nvSpPr>
            <p:cNvPr id="6396" name="Google Shape;6396;p9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9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9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9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9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1" name="Google Shape;6401;p92"/>
          <p:cNvGrpSpPr/>
          <p:nvPr/>
        </p:nvGrpSpPr>
        <p:grpSpPr>
          <a:xfrm>
            <a:off x="828875" y="2731810"/>
            <a:ext cx="340204" cy="298116"/>
            <a:chOff x="899850" y="871450"/>
            <a:chExt cx="483175" cy="423400"/>
          </a:xfrm>
        </p:grpSpPr>
        <p:sp>
          <p:nvSpPr>
            <p:cNvPr id="6402" name="Google Shape;6402;p9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3" name="Google Shape;6403;p9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9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9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6" name="Google Shape;6406;p9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07" name="Google Shape;6407;p92"/>
          <p:cNvGrpSpPr/>
          <p:nvPr/>
        </p:nvGrpSpPr>
        <p:grpSpPr>
          <a:xfrm>
            <a:off x="1660875" y="2711232"/>
            <a:ext cx="340573" cy="339271"/>
            <a:chOff x="2085450" y="842250"/>
            <a:chExt cx="483700" cy="481850"/>
          </a:xfrm>
        </p:grpSpPr>
        <p:sp>
          <p:nvSpPr>
            <p:cNvPr id="6408" name="Google Shape;6408;p9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9" name="Google Shape;6409;p9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0" name="Google Shape;6410;p9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1" name="Google Shape;6411;p92"/>
          <p:cNvGrpSpPr/>
          <p:nvPr/>
        </p:nvGrpSpPr>
        <p:grpSpPr>
          <a:xfrm>
            <a:off x="2089443" y="2711241"/>
            <a:ext cx="339306" cy="339253"/>
            <a:chOff x="2685825" y="840375"/>
            <a:chExt cx="481900" cy="481825"/>
          </a:xfrm>
        </p:grpSpPr>
        <p:sp>
          <p:nvSpPr>
            <p:cNvPr id="6412" name="Google Shape;6412;p9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9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4" name="Google Shape;6414;p92"/>
          <p:cNvGrpSpPr/>
          <p:nvPr/>
        </p:nvGrpSpPr>
        <p:grpSpPr>
          <a:xfrm>
            <a:off x="2501104" y="2710924"/>
            <a:ext cx="350431" cy="339887"/>
            <a:chOff x="3270675" y="841800"/>
            <a:chExt cx="497700" cy="482725"/>
          </a:xfrm>
        </p:grpSpPr>
        <p:sp>
          <p:nvSpPr>
            <p:cNvPr id="6415" name="Google Shape;6415;p9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9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9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18" name="Google Shape;6418;p9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19" name="Google Shape;6419;p92"/>
          <p:cNvGrpSpPr/>
          <p:nvPr/>
        </p:nvGrpSpPr>
        <p:grpSpPr>
          <a:xfrm>
            <a:off x="3337249" y="2731783"/>
            <a:ext cx="339253" cy="298169"/>
            <a:chOff x="4467200" y="877100"/>
            <a:chExt cx="481825" cy="423475"/>
          </a:xfrm>
        </p:grpSpPr>
        <p:sp>
          <p:nvSpPr>
            <p:cNvPr id="6420" name="Google Shape;6420;p9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9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9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9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4" name="Google Shape;6424;p92"/>
          <p:cNvGrpSpPr/>
          <p:nvPr/>
        </p:nvGrpSpPr>
        <p:grpSpPr>
          <a:xfrm>
            <a:off x="3752140" y="2711232"/>
            <a:ext cx="354778" cy="339271"/>
            <a:chOff x="5045500" y="842250"/>
            <a:chExt cx="503875" cy="481850"/>
          </a:xfrm>
        </p:grpSpPr>
        <p:sp>
          <p:nvSpPr>
            <p:cNvPr id="6425" name="Google Shape;6425;p9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9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7" name="Google Shape;6427;p92"/>
          <p:cNvGrpSpPr/>
          <p:nvPr/>
        </p:nvGrpSpPr>
        <p:grpSpPr>
          <a:xfrm>
            <a:off x="4174987" y="2737451"/>
            <a:ext cx="336965" cy="286833"/>
            <a:chOff x="5645200" y="879425"/>
            <a:chExt cx="478575" cy="407375"/>
          </a:xfrm>
        </p:grpSpPr>
        <p:sp>
          <p:nvSpPr>
            <p:cNvPr id="6428" name="Google Shape;6428;p9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9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9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9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9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9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4" name="Google Shape;6434;p92"/>
          <p:cNvGrpSpPr/>
          <p:nvPr/>
        </p:nvGrpSpPr>
        <p:grpSpPr>
          <a:xfrm>
            <a:off x="4611062" y="2711241"/>
            <a:ext cx="298186" cy="339253"/>
            <a:chOff x="6264525" y="842250"/>
            <a:chExt cx="423500" cy="481825"/>
          </a:xfrm>
        </p:grpSpPr>
        <p:sp>
          <p:nvSpPr>
            <p:cNvPr id="6435" name="Google Shape;6435;p9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9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9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9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9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9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9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2" name="Google Shape;6442;p92"/>
          <p:cNvGrpSpPr/>
          <p:nvPr/>
        </p:nvGrpSpPr>
        <p:grpSpPr>
          <a:xfrm>
            <a:off x="829350" y="3125895"/>
            <a:ext cx="339253" cy="339253"/>
            <a:chOff x="900750" y="1436075"/>
            <a:chExt cx="481825" cy="481825"/>
          </a:xfrm>
        </p:grpSpPr>
        <p:sp>
          <p:nvSpPr>
            <p:cNvPr id="6443" name="Google Shape;6443;p9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9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9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9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7" name="Google Shape;6447;p92"/>
          <p:cNvGrpSpPr/>
          <p:nvPr/>
        </p:nvGrpSpPr>
        <p:grpSpPr>
          <a:xfrm>
            <a:off x="1247198" y="3186183"/>
            <a:ext cx="339253" cy="218676"/>
            <a:chOff x="1492675" y="1520750"/>
            <a:chExt cx="481825" cy="310575"/>
          </a:xfrm>
        </p:grpSpPr>
        <p:sp>
          <p:nvSpPr>
            <p:cNvPr id="6448" name="Google Shape;6448;p9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9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0" name="Google Shape;6450;p92"/>
          <p:cNvGrpSpPr/>
          <p:nvPr/>
        </p:nvGrpSpPr>
        <p:grpSpPr>
          <a:xfrm>
            <a:off x="1654995" y="3125877"/>
            <a:ext cx="352332" cy="339288"/>
            <a:chOff x="2071000" y="1435025"/>
            <a:chExt cx="500400" cy="481875"/>
          </a:xfrm>
        </p:grpSpPr>
        <p:sp>
          <p:nvSpPr>
            <p:cNvPr id="6451" name="Google Shape;6451;p9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9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9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4" name="Google Shape;6454;p92"/>
          <p:cNvGrpSpPr/>
          <p:nvPr/>
        </p:nvGrpSpPr>
        <p:grpSpPr>
          <a:xfrm>
            <a:off x="2083159" y="3146709"/>
            <a:ext cx="351874" cy="297623"/>
            <a:chOff x="2678350" y="1464650"/>
            <a:chExt cx="499750" cy="422700"/>
          </a:xfrm>
        </p:grpSpPr>
        <p:sp>
          <p:nvSpPr>
            <p:cNvPr id="6455" name="Google Shape;6455;p9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9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9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92"/>
          <p:cNvGrpSpPr/>
          <p:nvPr/>
        </p:nvGrpSpPr>
        <p:grpSpPr>
          <a:xfrm>
            <a:off x="2506692" y="3125895"/>
            <a:ext cx="339253" cy="339253"/>
            <a:chOff x="3271200" y="1435075"/>
            <a:chExt cx="481825" cy="481825"/>
          </a:xfrm>
        </p:grpSpPr>
        <p:sp>
          <p:nvSpPr>
            <p:cNvPr id="6459" name="Google Shape;6459;p9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9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92"/>
          <p:cNvGrpSpPr/>
          <p:nvPr/>
        </p:nvGrpSpPr>
        <p:grpSpPr>
          <a:xfrm>
            <a:off x="2917165" y="3125877"/>
            <a:ext cx="343442" cy="339288"/>
            <a:chOff x="3858100" y="1435075"/>
            <a:chExt cx="487775" cy="481875"/>
          </a:xfrm>
        </p:grpSpPr>
        <p:sp>
          <p:nvSpPr>
            <p:cNvPr id="6462" name="Google Shape;6462;p9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9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9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9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9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92"/>
          <p:cNvGrpSpPr/>
          <p:nvPr/>
        </p:nvGrpSpPr>
        <p:grpSpPr>
          <a:xfrm>
            <a:off x="3337249" y="3125895"/>
            <a:ext cx="339253" cy="339253"/>
            <a:chOff x="4456875" y="1435075"/>
            <a:chExt cx="481825" cy="481825"/>
          </a:xfrm>
        </p:grpSpPr>
        <p:sp>
          <p:nvSpPr>
            <p:cNvPr id="6468" name="Google Shape;6468;p9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9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9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9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9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9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9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9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9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9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9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9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9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9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9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9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9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9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9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7" name="Google Shape;6487;p92"/>
          <p:cNvGrpSpPr/>
          <p:nvPr/>
        </p:nvGrpSpPr>
        <p:grpSpPr>
          <a:xfrm>
            <a:off x="3758239" y="3125886"/>
            <a:ext cx="342580" cy="339271"/>
            <a:chOff x="5049725" y="1435050"/>
            <a:chExt cx="486550" cy="481850"/>
          </a:xfrm>
        </p:grpSpPr>
        <p:sp>
          <p:nvSpPr>
            <p:cNvPr id="6488" name="Google Shape;6488;p9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9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9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9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2" name="Google Shape;6492;p92"/>
          <p:cNvGrpSpPr/>
          <p:nvPr/>
        </p:nvGrpSpPr>
        <p:grpSpPr>
          <a:xfrm>
            <a:off x="4173790" y="3125895"/>
            <a:ext cx="339359" cy="339253"/>
            <a:chOff x="5642475" y="1435075"/>
            <a:chExt cx="481975" cy="481825"/>
          </a:xfrm>
        </p:grpSpPr>
        <p:sp>
          <p:nvSpPr>
            <p:cNvPr id="6493" name="Google Shape;6493;p9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9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9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6" name="Google Shape;6496;p92"/>
          <p:cNvGrpSpPr/>
          <p:nvPr/>
        </p:nvGrpSpPr>
        <p:grpSpPr>
          <a:xfrm>
            <a:off x="4588276" y="3125886"/>
            <a:ext cx="343759" cy="339271"/>
            <a:chOff x="6232000" y="1435050"/>
            <a:chExt cx="488225" cy="481850"/>
          </a:xfrm>
        </p:grpSpPr>
        <p:sp>
          <p:nvSpPr>
            <p:cNvPr id="6497" name="Google Shape;6497;p9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9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9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9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9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2" name="Google Shape;6502;p92"/>
          <p:cNvGrpSpPr/>
          <p:nvPr/>
        </p:nvGrpSpPr>
        <p:grpSpPr>
          <a:xfrm>
            <a:off x="849012" y="3539545"/>
            <a:ext cx="299929" cy="337792"/>
            <a:chOff x="924450" y="2028975"/>
            <a:chExt cx="425975" cy="479750"/>
          </a:xfrm>
        </p:grpSpPr>
        <p:sp>
          <p:nvSpPr>
            <p:cNvPr id="6503" name="Google Shape;6503;p9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9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9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6" name="Google Shape;6506;p92"/>
          <p:cNvGrpSpPr/>
          <p:nvPr/>
        </p:nvGrpSpPr>
        <p:grpSpPr>
          <a:xfrm>
            <a:off x="1661509" y="3559347"/>
            <a:ext cx="339306" cy="298186"/>
            <a:chOff x="2085450" y="2057100"/>
            <a:chExt cx="481900" cy="423500"/>
          </a:xfrm>
        </p:grpSpPr>
        <p:sp>
          <p:nvSpPr>
            <p:cNvPr id="6507" name="Google Shape;6507;p9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9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9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0" name="Google Shape;6510;p92"/>
          <p:cNvGrpSpPr/>
          <p:nvPr/>
        </p:nvGrpSpPr>
        <p:grpSpPr>
          <a:xfrm>
            <a:off x="2089442" y="3582592"/>
            <a:ext cx="339306" cy="251698"/>
            <a:chOff x="2678275" y="2090100"/>
            <a:chExt cx="481900" cy="357475"/>
          </a:xfrm>
        </p:grpSpPr>
        <p:sp>
          <p:nvSpPr>
            <p:cNvPr id="6511" name="Google Shape;6511;p9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9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9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9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9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6" name="Google Shape;6516;p92"/>
          <p:cNvGrpSpPr/>
          <p:nvPr/>
        </p:nvGrpSpPr>
        <p:grpSpPr>
          <a:xfrm>
            <a:off x="2566646" y="3594790"/>
            <a:ext cx="219345" cy="227301"/>
            <a:chOff x="3357325" y="2093500"/>
            <a:chExt cx="311525" cy="322825"/>
          </a:xfrm>
        </p:grpSpPr>
        <p:sp>
          <p:nvSpPr>
            <p:cNvPr id="6517" name="Google Shape;6517;p9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9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9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20" name="Google Shape;6520;p9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21" name="Google Shape;6521;p92"/>
          <p:cNvGrpSpPr/>
          <p:nvPr/>
        </p:nvGrpSpPr>
        <p:grpSpPr>
          <a:xfrm>
            <a:off x="3360836" y="3538814"/>
            <a:ext cx="292078" cy="339253"/>
            <a:chOff x="4492800" y="2027925"/>
            <a:chExt cx="414825" cy="481825"/>
          </a:xfrm>
        </p:grpSpPr>
        <p:sp>
          <p:nvSpPr>
            <p:cNvPr id="6522" name="Google Shape;6522;p9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9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4" name="Google Shape;6524;p92"/>
          <p:cNvGrpSpPr/>
          <p:nvPr/>
        </p:nvGrpSpPr>
        <p:grpSpPr>
          <a:xfrm>
            <a:off x="3759928" y="3538805"/>
            <a:ext cx="339200" cy="339271"/>
            <a:chOff x="5049725" y="2027900"/>
            <a:chExt cx="481750" cy="481850"/>
          </a:xfrm>
        </p:grpSpPr>
        <p:sp>
          <p:nvSpPr>
            <p:cNvPr id="6525" name="Google Shape;6525;p9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9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9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9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9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9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9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9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3" name="Google Shape;6533;p92"/>
          <p:cNvGrpSpPr/>
          <p:nvPr/>
        </p:nvGrpSpPr>
        <p:grpSpPr>
          <a:xfrm>
            <a:off x="4233524" y="3538893"/>
            <a:ext cx="219890" cy="339095"/>
            <a:chOff x="5726350" y="2028150"/>
            <a:chExt cx="312300" cy="481600"/>
          </a:xfrm>
        </p:grpSpPr>
        <p:sp>
          <p:nvSpPr>
            <p:cNvPr id="6534" name="Google Shape;6534;p9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9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9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7" name="Google Shape;6537;p92"/>
          <p:cNvGrpSpPr/>
          <p:nvPr/>
        </p:nvGrpSpPr>
        <p:grpSpPr>
          <a:xfrm>
            <a:off x="4593715" y="3542000"/>
            <a:ext cx="332881" cy="332881"/>
            <a:chOff x="6239925" y="2032450"/>
            <a:chExt cx="472775" cy="472775"/>
          </a:xfrm>
        </p:grpSpPr>
        <p:sp>
          <p:nvSpPr>
            <p:cNvPr id="6538" name="Google Shape;6538;p9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9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0" name="Google Shape;6540;p92"/>
          <p:cNvGrpSpPr/>
          <p:nvPr/>
        </p:nvGrpSpPr>
        <p:grpSpPr>
          <a:xfrm>
            <a:off x="5042807" y="2364092"/>
            <a:ext cx="334641" cy="185425"/>
            <a:chOff x="903075" y="2730000"/>
            <a:chExt cx="475275" cy="263350"/>
          </a:xfrm>
        </p:grpSpPr>
        <p:sp>
          <p:nvSpPr>
            <p:cNvPr id="6541" name="Google Shape;6541;p9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9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9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4" name="Google Shape;6544;p92"/>
          <p:cNvGrpSpPr/>
          <p:nvPr/>
        </p:nvGrpSpPr>
        <p:grpSpPr>
          <a:xfrm>
            <a:off x="1247198" y="3538814"/>
            <a:ext cx="339253" cy="339253"/>
            <a:chOff x="1492675" y="2027925"/>
            <a:chExt cx="481825" cy="481825"/>
          </a:xfrm>
        </p:grpSpPr>
        <p:sp>
          <p:nvSpPr>
            <p:cNvPr id="6545" name="Google Shape;6545;p9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9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9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9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9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0" name="Google Shape;6550;p92"/>
          <p:cNvGrpSpPr/>
          <p:nvPr/>
        </p:nvGrpSpPr>
        <p:grpSpPr>
          <a:xfrm>
            <a:off x="5473575" y="2287178"/>
            <a:ext cx="339253" cy="339253"/>
            <a:chOff x="1492675" y="2620775"/>
            <a:chExt cx="481825" cy="481825"/>
          </a:xfrm>
        </p:grpSpPr>
        <p:sp>
          <p:nvSpPr>
            <p:cNvPr id="6551" name="Google Shape;6551;p9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9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53" name="Google Shape;6553;p9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54" name="Google Shape;6554;p92"/>
          <p:cNvGrpSpPr/>
          <p:nvPr/>
        </p:nvGrpSpPr>
        <p:grpSpPr>
          <a:xfrm>
            <a:off x="6297328" y="2303161"/>
            <a:ext cx="333585" cy="307287"/>
            <a:chOff x="2682350" y="2643425"/>
            <a:chExt cx="473775" cy="436425"/>
          </a:xfrm>
        </p:grpSpPr>
        <p:sp>
          <p:nvSpPr>
            <p:cNvPr id="6555" name="Google Shape;6555;p9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9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9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9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9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9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9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2" name="Google Shape;6562;p92"/>
          <p:cNvGrpSpPr/>
          <p:nvPr/>
        </p:nvGrpSpPr>
        <p:grpSpPr>
          <a:xfrm>
            <a:off x="6762818" y="2287178"/>
            <a:ext cx="238531" cy="339253"/>
            <a:chOff x="3342725" y="2620775"/>
            <a:chExt cx="338775" cy="481825"/>
          </a:xfrm>
        </p:grpSpPr>
        <p:sp>
          <p:nvSpPr>
            <p:cNvPr id="6563" name="Google Shape;6563;p9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9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9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6" name="Google Shape;6566;p92"/>
          <p:cNvGrpSpPr/>
          <p:nvPr/>
        </p:nvGrpSpPr>
        <p:grpSpPr>
          <a:xfrm>
            <a:off x="7156568" y="2287178"/>
            <a:ext cx="278296" cy="339253"/>
            <a:chOff x="3907325" y="2620775"/>
            <a:chExt cx="395250" cy="481825"/>
          </a:xfrm>
        </p:grpSpPr>
        <p:sp>
          <p:nvSpPr>
            <p:cNvPr id="6567" name="Google Shape;6567;p9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9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9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9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1" name="Google Shape;6571;p92"/>
          <p:cNvGrpSpPr/>
          <p:nvPr/>
        </p:nvGrpSpPr>
        <p:grpSpPr>
          <a:xfrm>
            <a:off x="7549755" y="2297783"/>
            <a:ext cx="339253" cy="318042"/>
            <a:chOff x="4456875" y="2635825"/>
            <a:chExt cx="481825" cy="451700"/>
          </a:xfrm>
        </p:grpSpPr>
        <p:sp>
          <p:nvSpPr>
            <p:cNvPr id="6572" name="Google Shape;6572;p9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9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9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9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9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9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8" name="Google Shape;6578;p92"/>
          <p:cNvGrpSpPr/>
          <p:nvPr/>
        </p:nvGrpSpPr>
        <p:grpSpPr>
          <a:xfrm>
            <a:off x="7974679" y="2297783"/>
            <a:ext cx="339253" cy="318042"/>
            <a:chOff x="5049725" y="2635825"/>
            <a:chExt cx="481825" cy="451700"/>
          </a:xfrm>
        </p:grpSpPr>
        <p:sp>
          <p:nvSpPr>
            <p:cNvPr id="6579" name="Google Shape;6579;p9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9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9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2" name="Google Shape;6582;p92"/>
          <p:cNvGrpSpPr/>
          <p:nvPr/>
        </p:nvGrpSpPr>
        <p:grpSpPr>
          <a:xfrm>
            <a:off x="2375386" y="3952243"/>
            <a:ext cx="338566" cy="338373"/>
            <a:chOff x="5643000" y="2621375"/>
            <a:chExt cx="480850" cy="480575"/>
          </a:xfrm>
        </p:grpSpPr>
        <p:sp>
          <p:nvSpPr>
            <p:cNvPr id="6583" name="Google Shape;6583;p9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9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9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9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9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9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9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0" name="Google Shape;6590;p92"/>
          <p:cNvGrpSpPr/>
          <p:nvPr/>
        </p:nvGrpSpPr>
        <p:grpSpPr>
          <a:xfrm>
            <a:off x="4192782" y="3951803"/>
            <a:ext cx="339359" cy="339253"/>
            <a:chOff x="6235250" y="2620775"/>
            <a:chExt cx="481975" cy="481825"/>
          </a:xfrm>
        </p:grpSpPr>
        <p:sp>
          <p:nvSpPr>
            <p:cNvPr id="6591" name="Google Shape;6591;p9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9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9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9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9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96" name="Google Shape;6596;p9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97" name="Google Shape;6597;p92"/>
          <p:cNvGrpSpPr/>
          <p:nvPr/>
        </p:nvGrpSpPr>
        <p:grpSpPr>
          <a:xfrm>
            <a:off x="5472652" y="2711317"/>
            <a:ext cx="341101" cy="339253"/>
            <a:chOff x="1535000" y="3223325"/>
            <a:chExt cx="484450" cy="481825"/>
          </a:xfrm>
        </p:grpSpPr>
        <p:sp>
          <p:nvSpPr>
            <p:cNvPr id="6598" name="Google Shape;6598;p9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9" name="Google Shape;6599;p9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0" name="Google Shape;6600;p9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1" name="Google Shape;6601;p92"/>
          <p:cNvGrpSpPr/>
          <p:nvPr/>
        </p:nvGrpSpPr>
        <p:grpSpPr>
          <a:xfrm>
            <a:off x="5880219" y="2746618"/>
            <a:ext cx="339253" cy="268649"/>
            <a:chOff x="2085525" y="3263750"/>
            <a:chExt cx="481825" cy="381550"/>
          </a:xfrm>
        </p:grpSpPr>
        <p:sp>
          <p:nvSpPr>
            <p:cNvPr id="6602" name="Google Shape;6602;p9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3" name="Google Shape;6603;p9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04" name="Google Shape;6604;p9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05" name="Google Shape;6605;p92"/>
          <p:cNvGrpSpPr/>
          <p:nvPr/>
        </p:nvGrpSpPr>
        <p:grpSpPr>
          <a:xfrm>
            <a:off x="6711982" y="2711308"/>
            <a:ext cx="340204" cy="339271"/>
            <a:chOff x="3270450" y="3213625"/>
            <a:chExt cx="483175" cy="481850"/>
          </a:xfrm>
        </p:grpSpPr>
        <p:sp>
          <p:nvSpPr>
            <p:cNvPr id="6606" name="Google Shape;6606;p9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9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8" name="Google Shape;6608;p92"/>
          <p:cNvGrpSpPr/>
          <p:nvPr/>
        </p:nvGrpSpPr>
        <p:grpSpPr>
          <a:xfrm>
            <a:off x="7211250" y="2711317"/>
            <a:ext cx="168931" cy="339253"/>
            <a:chOff x="3984950" y="3213600"/>
            <a:chExt cx="239925" cy="481825"/>
          </a:xfrm>
        </p:grpSpPr>
        <p:sp>
          <p:nvSpPr>
            <p:cNvPr id="6609" name="Google Shape;6609;p9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9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1" name="Google Shape;6611;p9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9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13" name="Google Shape;6613;p92"/>
          <p:cNvGrpSpPr/>
          <p:nvPr/>
        </p:nvGrpSpPr>
        <p:grpSpPr>
          <a:xfrm>
            <a:off x="1874281" y="3981487"/>
            <a:ext cx="355218" cy="279880"/>
            <a:chOff x="5629975" y="3255775"/>
            <a:chExt cx="504500" cy="397500"/>
          </a:xfrm>
        </p:grpSpPr>
        <p:sp>
          <p:nvSpPr>
            <p:cNvPr id="6614" name="Google Shape;6614;p9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9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9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9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9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9" name="Google Shape;6619;p92"/>
          <p:cNvGrpSpPr/>
          <p:nvPr/>
        </p:nvGrpSpPr>
        <p:grpSpPr>
          <a:xfrm>
            <a:off x="3755839" y="3981593"/>
            <a:ext cx="340256" cy="279669"/>
            <a:chOff x="6234950" y="3255925"/>
            <a:chExt cx="483250" cy="397200"/>
          </a:xfrm>
        </p:grpSpPr>
        <p:sp>
          <p:nvSpPr>
            <p:cNvPr id="6620" name="Google Shape;6620;p9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9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9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9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9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9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6" name="Google Shape;6626;p92"/>
          <p:cNvGrpSpPr/>
          <p:nvPr/>
        </p:nvGrpSpPr>
        <p:grpSpPr>
          <a:xfrm>
            <a:off x="5051107" y="3125970"/>
            <a:ext cx="318042" cy="339253"/>
            <a:chOff x="914900" y="3806450"/>
            <a:chExt cx="451700" cy="481825"/>
          </a:xfrm>
        </p:grpSpPr>
        <p:sp>
          <p:nvSpPr>
            <p:cNvPr id="6627" name="Google Shape;6627;p9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9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9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9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9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2" name="Google Shape;6632;p92"/>
          <p:cNvGrpSpPr/>
          <p:nvPr/>
        </p:nvGrpSpPr>
        <p:grpSpPr>
          <a:xfrm>
            <a:off x="5470028" y="3125785"/>
            <a:ext cx="346347" cy="339623"/>
            <a:chOff x="1490050" y="3805975"/>
            <a:chExt cx="491900" cy="482350"/>
          </a:xfrm>
        </p:grpSpPr>
        <p:sp>
          <p:nvSpPr>
            <p:cNvPr id="6633" name="Google Shape;6633;p9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9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9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9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7" name="Google Shape;6637;p92"/>
          <p:cNvGrpSpPr/>
          <p:nvPr/>
        </p:nvGrpSpPr>
        <p:grpSpPr>
          <a:xfrm>
            <a:off x="5893896" y="3125970"/>
            <a:ext cx="311899" cy="339253"/>
            <a:chOff x="2104275" y="3806450"/>
            <a:chExt cx="442975" cy="481825"/>
          </a:xfrm>
        </p:grpSpPr>
        <p:sp>
          <p:nvSpPr>
            <p:cNvPr id="6638" name="Google Shape;6638;p9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9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0" name="Google Shape;6640;p92"/>
          <p:cNvGrpSpPr/>
          <p:nvPr/>
        </p:nvGrpSpPr>
        <p:grpSpPr>
          <a:xfrm>
            <a:off x="6317413" y="3125970"/>
            <a:ext cx="293416" cy="339253"/>
            <a:chOff x="2710875" y="3806450"/>
            <a:chExt cx="416725" cy="481825"/>
          </a:xfrm>
        </p:grpSpPr>
        <p:sp>
          <p:nvSpPr>
            <p:cNvPr id="6641" name="Google Shape;6641;p9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9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3" name="Google Shape;6643;p92"/>
          <p:cNvGrpSpPr/>
          <p:nvPr/>
        </p:nvGrpSpPr>
        <p:grpSpPr>
          <a:xfrm>
            <a:off x="6712457" y="3166412"/>
            <a:ext cx="339253" cy="258369"/>
            <a:chOff x="3271200" y="3863875"/>
            <a:chExt cx="481825" cy="366950"/>
          </a:xfrm>
        </p:grpSpPr>
        <p:sp>
          <p:nvSpPr>
            <p:cNvPr id="6644" name="Google Shape;6644;p9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9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6" name="Google Shape;6646;p92"/>
          <p:cNvGrpSpPr/>
          <p:nvPr/>
        </p:nvGrpSpPr>
        <p:grpSpPr>
          <a:xfrm>
            <a:off x="7147952" y="3126199"/>
            <a:ext cx="295528" cy="338795"/>
            <a:chOff x="3895050" y="3806775"/>
            <a:chExt cx="419725" cy="481175"/>
          </a:xfrm>
        </p:grpSpPr>
        <p:sp>
          <p:nvSpPr>
            <p:cNvPr id="6647" name="Google Shape;6647;p9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9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9" name="Google Shape;6649;p92"/>
          <p:cNvGrpSpPr/>
          <p:nvPr/>
        </p:nvGrpSpPr>
        <p:grpSpPr>
          <a:xfrm>
            <a:off x="7551234" y="3125979"/>
            <a:ext cx="336296" cy="339235"/>
            <a:chOff x="4464775" y="3806475"/>
            <a:chExt cx="477625" cy="481800"/>
          </a:xfrm>
        </p:grpSpPr>
        <p:sp>
          <p:nvSpPr>
            <p:cNvPr id="6650" name="Google Shape;6650;p9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9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9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9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9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9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6" name="Google Shape;6656;p92"/>
          <p:cNvGrpSpPr/>
          <p:nvPr/>
        </p:nvGrpSpPr>
        <p:grpSpPr>
          <a:xfrm>
            <a:off x="7974679" y="3125970"/>
            <a:ext cx="339253" cy="339253"/>
            <a:chOff x="5049725" y="3806450"/>
            <a:chExt cx="481825" cy="481825"/>
          </a:xfrm>
        </p:grpSpPr>
        <p:sp>
          <p:nvSpPr>
            <p:cNvPr id="6657" name="Google Shape;6657;p9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9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9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0" name="Google Shape;6660;p92"/>
          <p:cNvGrpSpPr/>
          <p:nvPr/>
        </p:nvGrpSpPr>
        <p:grpSpPr>
          <a:xfrm>
            <a:off x="1461983" y="3951798"/>
            <a:ext cx="339253" cy="339253"/>
            <a:chOff x="5651375" y="3806450"/>
            <a:chExt cx="481825" cy="481825"/>
          </a:xfrm>
        </p:grpSpPr>
        <p:sp>
          <p:nvSpPr>
            <p:cNvPr id="6661" name="Google Shape;6661;p9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9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9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9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5" name="Google Shape;6665;p92"/>
          <p:cNvGrpSpPr/>
          <p:nvPr/>
        </p:nvGrpSpPr>
        <p:grpSpPr>
          <a:xfrm>
            <a:off x="3360663" y="3953787"/>
            <a:ext cx="298503" cy="335275"/>
            <a:chOff x="6264300" y="3809300"/>
            <a:chExt cx="423950" cy="476175"/>
          </a:xfrm>
        </p:grpSpPr>
        <p:sp>
          <p:nvSpPr>
            <p:cNvPr id="6666" name="Google Shape;6666;p9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9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9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9" name="Google Shape;6669;p92"/>
          <p:cNvGrpSpPr/>
          <p:nvPr/>
        </p:nvGrpSpPr>
        <p:grpSpPr>
          <a:xfrm>
            <a:off x="5039841" y="3538881"/>
            <a:ext cx="340573" cy="339271"/>
            <a:chOff x="898875" y="4399275"/>
            <a:chExt cx="483700" cy="481850"/>
          </a:xfrm>
        </p:grpSpPr>
        <p:sp>
          <p:nvSpPr>
            <p:cNvPr id="6670" name="Google Shape;6670;p9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9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9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9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9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9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6" name="Google Shape;6676;p9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9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8" name="Google Shape;6678;p92"/>
          <p:cNvGrpSpPr/>
          <p:nvPr/>
        </p:nvGrpSpPr>
        <p:grpSpPr>
          <a:xfrm>
            <a:off x="5473575" y="3554133"/>
            <a:ext cx="339253" cy="308765"/>
            <a:chOff x="1492675" y="4420975"/>
            <a:chExt cx="481825" cy="438525"/>
          </a:xfrm>
        </p:grpSpPr>
        <p:sp>
          <p:nvSpPr>
            <p:cNvPr id="6679" name="Google Shape;6679;p9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9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9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9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9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4" name="Google Shape;6684;p92"/>
          <p:cNvGrpSpPr/>
          <p:nvPr/>
        </p:nvGrpSpPr>
        <p:grpSpPr>
          <a:xfrm>
            <a:off x="5878556" y="3539558"/>
            <a:ext cx="342580" cy="337915"/>
            <a:chOff x="2084100" y="4400250"/>
            <a:chExt cx="486550" cy="479925"/>
          </a:xfrm>
        </p:grpSpPr>
        <p:sp>
          <p:nvSpPr>
            <p:cNvPr id="6685" name="Google Shape;6685;p9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9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9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9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9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9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1" name="Google Shape;6691;p92"/>
          <p:cNvGrpSpPr/>
          <p:nvPr/>
        </p:nvGrpSpPr>
        <p:grpSpPr>
          <a:xfrm>
            <a:off x="6315036" y="3538907"/>
            <a:ext cx="298169" cy="339218"/>
            <a:chOff x="2707950" y="4399325"/>
            <a:chExt cx="423475" cy="481775"/>
          </a:xfrm>
        </p:grpSpPr>
        <p:sp>
          <p:nvSpPr>
            <p:cNvPr id="6692" name="Google Shape;6692;p9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9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4" name="Google Shape;6694;p9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9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9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9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9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9" name="Google Shape;6699;p9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9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9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9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9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4" name="Google Shape;6704;p92"/>
          <p:cNvGrpSpPr/>
          <p:nvPr/>
        </p:nvGrpSpPr>
        <p:grpSpPr>
          <a:xfrm>
            <a:off x="6744555" y="3538881"/>
            <a:ext cx="275057" cy="339271"/>
            <a:chOff x="3330525" y="4399275"/>
            <a:chExt cx="390650" cy="481850"/>
          </a:xfrm>
        </p:grpSpPr>
        <p:sp>
          <p:nvSpPr>
            <p:cNvPr id="6705" name="Google Shape;6705;p9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9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9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9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9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9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9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2" name="Google Shape;6712;p92"/>
          <p:cNvGrpSpPr/>
          <p:nvPr/>
        </p:nvGrpSpPr>
        <p:grpSpPr>
          <a:xfrm>
            <a:off x="7169084" y="3538890"/>
            <a:ext cx="253265" cy="339253"/>
            <a:chOff x="3938800" y="4399275"/>
            <a:chExt cx="359700" cy="481825"/>
          </a:xfrm>
        </p:grpSpPr>
        <p:sp>
          <p:nvSpPr>
            <p:cNvPr id="6713" name="Google Shape;6713;p9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9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9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9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9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8" name="Google Shape;6718;p92"/>
          <p:cNvGrpSpPr/>
          <p:nvPr/>
        </p:nvGrpSpPr>
        <p:grpSpPr>
          <a:xfrm>
            <a:off x="7639862" y="3538890"/>
            <a:ext cx="159039" cy="339253"/>
            <a:chOff x="4584850" y="4399275"/>
            <a:chExt cx="225875" cy="481825"/>
          </a:xfrm>
        </p:grpSpPr>
        <p:sp>
          <p:nvSpPr>
            <p:cNvPr id="6719" name="Google Shape;6719;p9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9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21" name="Google Shape;6721;p9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22" name="Google Shape;6722;p92"/>
          <p:cNvGrpSpPr/>
          <p:nvPr/>
        </p:nvGrpSpPr>
        <p:grpSpPr>
          <a:xfrm>
            <a:off x="1049680" y="3951795"/>
            <a:ext cx="339253" cy="339253"/>
            <a:chOff x="5642550" y="4399275"/>
            <a:chExt cx="481825" cy="481825"/>
          </a:xfrm>
        </p:grpSpPr>
        <p:sp>
          <p:nvSpPr>
            <p:cNvPr id="6723" name="Google Shape;6723;p9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9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5" name="Google Shape;6725;p92"/>
          <p:cNvGrpSpPr/>
          <p:nvPr/>
        </p:nvGrpSpPr>
        <p:grpSpPr>
          <a:xfrm>
            <a:off x="2859815" y="3963703"/>
            <a:ext cx="363316" cy="315437"/>
            <a:chOff x="6218300" y="4416175"/>
            <a:chExt cx="516000" cy="448000"/>
          </a:xfrm>
        </p:grpSpPr>
        <p:sp>
          <p:nvSpPr>
            <p:cNvPr id="6726" name="Google Shape;6726;p9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9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9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9" name="Google Shape;6729;p92"/>
          <p:cNvGrpSpPr/>
          <p:nvPr/>
        </p:nvGrpSpPr>
        <p:grpSpPr>
          <a:xfrm>
            <a:off x="5918879" y="3951792"/>
            <a:ext cx="339253" cy="339253"/>
            <a:chOff x="899850" y="4992125"/>
            <a:chExt cx="481825" cy="481825"/>
          </a:xfrm>
        </p:grpSpPr>
        <p:sp>
          <p:nvSpPr>
            <p:cNvPr id="6730" name="Google Shape;6730;p9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9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9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3" name="Google Shape;6733;p92"/>
          <p:cNvGrpSpPr/>
          <p:nvPr/>
        </p:nvGrpSpPr>
        <p:grpSpPr>
          <a:xfrm>
            <a:off x="5461708" y="3951792"/>
            <a:ext cx="339253" cy="339253"/>
            <a:chOff x="1492675" y="4992125"/>
            <a:chExt cx="481825" cy="481825"/>
          </a:xfrm>
        </p:grpSpPr>
        <p:sp>
          <p:nvSpPr>
            <p:cNvPr id="6734" name="Google Shape;6734;p9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9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6" name="Google Shape;6736;p92"/>
          <p:cNvGrpSpPr/>
          <p:nvPr/>
        </p:nvGrpSpPr>
        <p:grpSpPr>
          <a:xfrm>
            <a:off x="5004462" y="3951792"/>
            <a:ext cx="339253" cy="339253"/>
            <a:chOff x="2085525" y="4992125"/>
            <a:chExt cx="481825" cy="481825"/>
          </a:xfrm>
        </p:grpSpPr>
        <p:sp>
          <p:nvSpPr>
            <p:cNvPr id="6737" name="Google Shape;6737;p9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9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9" name="Google Shape;6739;p92"/>
          <p:cNvGrpSpPr/>
          <p:nvPr/>
        </p:nvGrpSpPr>
        <p:grpSpPr>
          <a:xfrm>
            <a:off x="6833221" y="3951792"/>
            <a:ext cx="339253" cy="339253"/>
            <a:chOff x="2678350" y="4992125"/>
            <a:chExt cx="481825" cy="481825"/>
          </a:xfrm>
        </p:grpSpPr>
        <p:sp>
          <p:nvSpPr>
            <p:cNvPr id="6740" name="Google Shape;6740;p9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9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9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3" name="Google Shape;6743;p92"/>
          <p:cNvGrpSpPr/>
          <p:nvPr/>
        </p:nvGrpSpPr>
        <p:grpSpPr>
          <a:xfrm>
            <a:off x="4628816" y="3951792"/>
            <a:ext cx="339253" cy="339253"/>
            <a:chOff x="3271200" y="4992125"/>
            <a:chExt cx="481825" cy="481825"/>
          </a:xfrm>
        </p:grpSpPr>
        <p:sp>
          <p:nvSpPr>
            <p:cNvPr id="6744" name="Google Shape;6744;p9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9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9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7" name="Google Shape;6747;p92"/>
          <p:cNvGrpSpPr/>
          <p:nvPr/>
        </p:nvGrpSpPr>
        <p:grpSpPr>
          <a:xfrm>
            <a:off x="7290263" y="3952822"/>
            <a:ext cx="339411" cy="337193"/>
            <a:chOff x="3863900" y="4993625"/>
            <a:chExt cx="482050" cy="478900"/>
          </a:xfrm>
        </p:grpSpPr>
        <p:sp>
          <p:nvSpPr>
            <p:cNvPr id="6748" name="Google Shape;6748;p9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9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9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9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2" name="Google Shape;6752;p92"/>
          <p:cNvGrpSpPr/>
          <p:nvPr/>
        </p:nvGrpSpPr>
        <p:grpSpPr>
          <a:xfrm>
            <a:off x="7747437" y="3952822"/>
            <a:ext cx="339411" cy="337193"/>
            <a:chOff x="4456725" y="4993625"/>
            <a:chExt cx="482050" cy="478900"/>
          </a:xfrm>
        </p:grpSpPr>
        <p:sp>
          <p:nvSpPr>
            <p:cNvPr id="6753" name="Google Shape;6753;p9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9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9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9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7" name="Google Shape;6757;p92"/>
          <p:cNvGrpSpPr/>
          <p:nvPr/>
        </p:nvGrpSpPr>
        <p:grpSpPr>
          <a:xfrm>
            <a:off x="6376030" y="3952813"/>
            <a:ext cx="339411" cy="337211"/>
            <a:chOff x="5049575" y="4993600"/>
            <a:chExt cx="482050" cy="478925"/>
          </a:xfrm>
        </p:grpSpPr>
        <p:sp>
          <p:nvSpPr>
            <p:cNvPr id="6758" name="Google Shape;6758;p9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9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9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9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65" name="Shape 6765"/>
        <p:cNvGrpSpPr/>
        <p:nvPr/>
      </p:nvGrpSpPr>
      <p:grpSpPr>
        <a:xfrm>
          <a:off x="0" y="0"/>
          <a:ext cx="0" cy="0"/>
          <a:chOff x="0" y="0"/>
          <a:chExt cx="0" cy="0"/>
        </a:xfrm>
      </p:grpSpPr>
      <p:sp>
        <p:nvSpPr>
          <p:cNvPr id="6766" name="Google Shape;6766;p9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67" name="Google Shape;6767;p9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68" name="Google Shape;6768;p93"/>
          <p:cNvGrpSpPr/>
          <p:nvPr/>
        </p:nvGrpSpPr>
        <p:grpSpPr>
          <a:xfrm>
            <a:off x="876361" y="1533504"/>
            <a:ext cx="322099" cy="370529"/>
            <a:chOff x="-42971725" y="3217825"/>
            <a:chExt cx="275675" cy="317125"/>
          </a:xfrm>
        </p:grpSpPr>
        <p:sp>
          <p:nvSpPr>
            <p:cNvPr id="6769" name="Google Shape;6769;p9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9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93"/>
          <p:cNvGrpSpPr/>
          <p:nvPr/>
        </p:nvGrpSpPr>
        <p:grpSpPr>
          <a:xfrm>
            <a:off x="848276" y="2002160"/>
            <a:ext cx="378270" cy="337551"/>
            <a:chOff x="-42996150" y="3612600"/>
            <a:chExt cx="323750" cy="288900"/>
          </a:xfrm>
        </p:grpSpPr>
        <p:sp>
          <p:nvSpPr>
            <p:cNvPr id="6773" name="Google Shape;6773;p9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9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93"/>
          <p:cNvGrpSpPr/>
          <p:nvPr/>
        </p:nvGrpSpPr>
        <p:grpSpPr>
          <a:xfrm>
            <a:off x="851036" y="2411530"/>
            <a:ext cx="372749" cy="370909"/>
            <a:chOff x="-42994575" y="3950300"/>
            <a:chExt cx="319025" cy="317450"/>
          </a:xfrm>
        </p:grpSpPr>
        <p:sp>
          <p:nvSpPr>
            <p:cNvPr id="6777" name="Google Shape;6777;p9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9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93"/>
          <p:cNvGrpSpPr/>
          <p:nvPr/>
        </p:nvGrpSpPr>
        <p:grpSpPr>
          <a:xfrm>
            <a:off x="3004431" y="1558362"/>
            <a:ext cx="371785" cy="370879"/>
            <a:chOff x="-41111350" y="3239100"/>
            <a:chExt cx="318200" cy="317425"/>
          </a:xfrm>
        </p:grpSpPr>
        <p:sp>
          <p:nvSpPr>
            <p:cNvPr id="6781" name="Google Shape;6781;p9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9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9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93"/>
          <p:cNvGrpSpPr/>
          <p:nvPr/>
        </p:nvGrpSpPr>
        <p:grpSpPr>
          <a:xfrm>
            <a:off x="3000751" y="1993894"/>
            <a:ext cx="379146" cy="370967"/>
            <a:chOff x="-41117650" y="3605525"/>
            <a:chExt cx="324500" cy="317500"/>
          </a:xfrm>
        </p:grpSpPr>
        <p:sp>
          <p:nvSpPr>
            <p:cNvPr id="6786" name="Google Shape;6786;p9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9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9" name="Google Shape;6789;p9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0" name="Google Shape;6790;p93"/>
          <p:cNvGrpSpPr/>
          <p:nvPr/>
        </p:nvGrpSpPr>
        <p:grpSpPr>
          <a:xfrm>
            <a:off x="1827005" y="2885417"/>
            <a:ext cx="216271" cy="371814"/>
            <a:chOff x="-39205300" y="3220175"/>
            <a:chExt cx="185100" cy="318225"/>
          </a:xfrm>
        </p:grpSpPr>
        <p:sp>
          <p:nvSpPr>
            <p:cNvPr id="6791" name="Google Shape;6791;p9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93"/>
          <p:cNvGrpSpPr/>
          <p:nvPr/>
        </p:nvGrpSpPr>
        <p:grpSpPr>
          <a:xfrm>
            <a:off x="1792533" y="3345488"/>
            <a:ext cx="300016" cy="369273"/>
            <a:chOff x="-39248625" y="3588600"/>
            <a:chExt cx="256775" cy="316050"/>
          </a:xfrm>
        </p:grpSpPr>
        <p:sp>
          <p:nvSpPr>
            <p:cNvPr id="6794" name="Google Shape;6794;p9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9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8" name="Google Shape;6798;p93"/>
          <p:cNvGrpSpPr/>
          <p:nvPr/>
        </p:nvGrpSpPr>
        <p:grpSpPr>
          <a:xfrm>
            <a:off x="1243246" y="1533504"/>
            <a:ext cx="429504" cy="370879"/>
            <a:chOff x="-42651700" y="3217825"/>
            <a:chExt cx="367600" cy="317425"/>
          </a:xfrm>
        </p:grpSpPr>
        <p:sp>
          <p:nvSpPr>
            <p:cNvPr id="6799" name="Google Shape;6799;p9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9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93"/>
          <p:cNvGrpSpPr/>
          <p:nvPr/>
        </p:nvGrpSpPr>
        <p:grpSpPr>
          <a:xfrm>
            <a:off x="1278678" y="1973154"/>
            <a:ext cx="358640" cy="363226"/>
            <a:chOff x="-42617300" y="3587775"/>
            <a:chExt cx="306950" cy="310875"/>
          </a:xfrm>
        </p:grpSpPr>
        <p:sp>
          <p:nvSpPr>
            <p:cNvPr id="6804" name="Google Shape;6804;p9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6" name="Google Shape;6806;p9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7" name="Google Shape;6807;p93"/>
          <p:cNvGrpSpPr/>
          <p:nvPr/>
        </p:nvGrpSpPr>
        <p:grpSpPr>
          <a:xfrm>
            <a:off x="3450506" y="1557895"/>
            <a:ext cx="376926" cy="370324"/>
            <a:chOff x="-40748275" y="3238700"/>
            <a:chExt cx="322600" cy="316950"/>
          </a:xfrm>
        </p:grpSpPr>
        <p:sp>
          <p:nvSpPr>
            <p:cNvPr id="6808" name="Google Shape;6808;p9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93"/>
          <p:cNvGrpSpPr/>
          <p:nvPr/>
        </p:nvGrpSpPr>
        <p:grpSpPr>
          <a:xfrm>
            <a:off x="3453062" y="2025879"/>
            <a:ext cx="371814" cy="338690"/>
            <a:chOff x="-40745125" y="3632900"/>
            <a:chExt cx="318225" cy="289875"/>
          </a:xfrm>
        </p:grpSpPr>
        <p:sp>
          <p:nvSpPr>
            <p:cNvPr id="6815" name="Google Shape;6815;p9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9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93"/>
          <p:cNvGrpSpPr/>
          <p:nvPr/>
        </p:nvGrpSpPr>
        <p:grpSpPr>
          <a:xfrm>
            <a:off x="3457209" y="2437089"/>
            <a:ext cx="363518" cy="370178"/>
            <a:chOff x="-40742750" y="3972175"/>
            <a:chExt cx="311125" cy="316825"/>
          </a:xfrm>
        </p:grpSpPr>
        <p:sp>
          <p:nvSpPr>
            <p:cNvPr id="6823" name="Google Shape;6823;p9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93"/>
          <p:cNvGrpSpPr/>
          <p:nvPr/>
        </p:nvGrpSpPr>
        <p:grpSpPr>
          <a:xfrm>
            <a:off x="2239871" y="2887257"/>
            <a:ext cx="266892" cy="369974"/>
            <a:chOff x="-38860325" y="3221750"/>
            <a:chExt cx="228425" cy="316650"/>
          </a:xfrm>
        </p:grpSpPr>
        <p:sp>
          <p:nvSpPr>
            <p:cNvPr id="6826" name="Google Shape;6826;p9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9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93"/>
          <p:cNvGrpSpPr/>
          <p:nvPr/>
        </p:nvGrpSpPr>
        <p:grpSpPr>
          <a:xfrm>
            <a:off x="2190678" y="3349314"/>
            <a:ext cx="380081" cy="367111"/>
            <a:chOff x="-38905225" y="3591875"/>
            <a:chExt cx="325300" cy="314200"/>
          </a:xfrm>
        </p:grpSpPr>
        <p:sp>
          <p:nvSpPr>
            <p:cNvPr id="6831" name="Google Shape;6831;p9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9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4" name="Google Shape;6834;p9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5" name="Google Shape;6835;p93"/>
          <p:cNvGrpSpPr/>
          <p:nvPr/>
        </p:nvGrpSpPr>
        <p:grpSpPr>
          <a:xfrm>
            <a:off x="3997427" y="3334394"/>
            <a:ext cx="290815" cy="369740"/>
            <a:chOff x="-37370925" y="3579105"/>
            <a:chExt cx="248900" cy="316450"/>
          </a:xfrm>
        </p:grpSpPr>
        <p:sp>
          <p:nvSpPr>
            <p:cNvPr id="6836" name="Google Shape;6836;p9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8" name="Google Shape;6838;p9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9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0" name="Google Shape;6840;p93"/>
          <p:cNvGrpSpPr/>
          <p:nvPr/>
        </p:nvGrpSpPr>
        <p:grpSpPr>
          <a:xfrm>
            <a:off x="1690803" y="2412465"/>
            <a:ext cx="371814" cy="369974"/>
            <a:chOff x="-42259725" y="3951100"/>
            <a:chExt cx="318225" cy="316650"/>
          </a:xfrm>
        </p:grpSpPr>
        <p:sp>
          <p:nvSpPr>
            <p:cNvPr id="6841" name="Google Shape;6841;p9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93"/>
          <p:cNvGrpSpPr/>
          <p:nvPr/>
        </p:nvGrpSpPr>
        <p:grpSpPr>
          <a:xfrm>
            <a:off x="3889164" y="1591486"/>
            <a:ext cx="370879" cy="337755"/>
            <a:chOff x="-40378075" y="3267450"/>
            <a:chExt cx="317425" cy="289075"/>
          </a:xfrm>
        </p:grpSpPr>
        <p:sp>
          <p:nvSpPr>
            <p:cNvPr id="6844" name="Google Shape;6844;p9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9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93"/>
          <p:cNvGrpSpPr/>
          <p:nvPr/>
        </p:nvGrpSpPr>
        <p:grpSpPr>
          <a:xfrm>
            <a:off x="3892830" y="1992754"/>
            <a:ext cx="363548" cy="369974"/>
            <a:chOff x="-40372575" y="3604550"/>
            <a:chExt cx="311150" cy="316650"/>
          </a:xfrm>
        </p:grpSpPr>
        <p:sp>
          <p:nvSpPr>
            <p:cNvPr id="6849" name="Google Shape;6849;p9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9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2" name="Google Shape;6852;p9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3" name="Google Shape;6853;p93"/>
          <p:cNvGrpSpPr/>
          <p:nvPr/>
        </p:nvGrpSpPr>
        <p:grpSpPr>
          <a:xfrm>
            <a:off x="2616780" y="2885417"/>
            <a:ext cx="399038" cy="372165"/>
            <a:chOff x="-38542250" y="3220175"/>
            <a:chExt cx="341525" cy="318525"/>
          </a:xfrm>
        </p:grpSpPr>
        <p:sp>
          <p:nvSpPr>
            <p:cNvPr id="6854" name="Google Shape;6854;p9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9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93"/>
          <p:cNvGrpSpPr/>
          <p:nvPr/>
        </p:nvGrpSpPr>
        <p:grpSpPr>
          <a:xfrm>
            <a:off x="2638712" y="3344787"/>
            <a:ext cx="369974" cy="369068"/>
            <a:chOff x="-38537400" y="3588000"/>
            <a:chExt cx="316650" cy="315875"/>
          </a:xfrm>
        </p:grpSpPr>
        <p:sp>
          <p:nvSpPr>
            <p:cNvPr id="6858" name="Google Shape;6858;p9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9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93"/>
          <p:cNvGrpSpPr/>
          <p:nvPr/>
        </p:nvGrpSpPr>
        <p:grpSpPr>
          <a:xfrm>
            <a:off x="2637792" y="3802316"/>
            <a:ext cx="371814" cy="369974"/>
            <a:chOff x="-38538975" y="3954250"/>
            <a:chExt cx="318225" cy="316650"/>
          </a:xfrm>
        </p:grpSpPr>
        <p:sp>
          <p:nvSpPr>
            <p:cNvPr id="6863" name="Google Shape;6863;p9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93"/>
          <p:cNvGrpSpPr/>
          <p:nvPr/>
        </p:nvGrpSpPr>
        <p:grpSpPr>
          <a:xfrm>
            <a:off x="3955104" y="3797243"/>
            <a:ext cx="375465" cy="371814"/>
            <a:chOff x="-37385100" y="3949908"/>
            <a:chExt cx="321350" cy="318225"/>
          </a:xfrm>
        </p:grpSpPr>
        <p:sp>
          <p:nvSpPr>
            <p:cNvPr id="6866" name="Google Shape;6866;p9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9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93"/>
          <p:cNvGrpSpPr/>
          <p:nvPr/>
        </p:nvGrpSpPr>
        <p:grpSpPr>
          <a:xfrm>
            <a:off x="2130763" y="1532803"/>
            <a:ext cx="370909" cy="370675"/>
            <a:chOff x="-41895050" y="3217225"/>
            <a:chExt cx="317450" cy="317250"/>
          </a:xfrm>
        </p:grpSpPr>
        <p:sp>
          <p:nvSpPr>
            <p:cNvPr id="6869" name="Google Shape;6869;p9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93"/>
          <p:cNvGrpSpPr/>
          <p:nvPr/>
        </p:nvGrpSpPr>
        <p:grpSpPr>
          <a:xfrm>
            <a:off x="2130310" y="1969737"/>
            <a:ext cx="371814" cy="369974"/>
            <a:chOff x="-41893475" y="3584850"/>
            <a:chExt cx="318225" cy="316650"/>
          </a:xfrm>
        </p:grpSpPr>
        <p:sp>
          <p:nvSpPr>
            <p:cNvPr id="6875" name="Google Shape;6875;p9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9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9" name="Google Shape;6879;p9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1" name="Google Shape;6881;p93"/>
          <p:cNvGrpSpPr/>
          <p:nvPr/>
        </p:nvGrpSpPr>
        <p:grpSpPr>
          <a:xfrm>
            <a:off x="900338" y="3365029"/>
            <a:ext cx="337522" cy="370909"/>
            <a:chOff x="-39998250" y="3605325"/>
            <a:chExt cx="288875" cy="317450"/>
          </a:xfrm>
        </p:grpSpPr>
        <p:sp>
          <p:nvSpPr>
            <p:cNvPr id="6882" name="Google Shape;6882;p9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9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93"/>
          <p:cNvGrpSpPr/>
          <p:nvPr/>
        </p:nvGrpSpPr>
        <p:grpSpPr>
          <a:xfrm>
            <a:off x="884112" y="3823493"/>
            <a:ext cx="369974" cy="369945"/>
            <a:chOff x="-40011050" y="3972375"/>
            <a:chExt cx="316650" cy="316625"/>
          </a:xfrm>
        </p:grpSpPr>
        <p:sp>
          <p:nvSpPr>
            <p:cNvPr id="6885" name="Google Shape;6885;p9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9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93"/>
          <p:cNvGrpSpPr/>
          <p:nvPr/>
        </p:nvGrpSpPr>
        <p:grpSpPr>
          <a:xfrm>
            <a:off x="3116043" y="2888192"/>
            <a:ext cx="266921" cy="369039"/>
            <a:chOff x="-38129425" y="3222550"/>
            <a:chExt cx="228450" cy="315850"/>
          </a:xfrm>
        </p:grpSpPr>
        <p:sp>
          <p:nvSpPr>
            <p:cNvPr id="6888" name="Google Shape;6888;p9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9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93"/>
          <p:cNvGrpSpPr/>
          <p:nvPr/>
        </p:nvGrpSpPr>
        <p:grpSpPr>
          <a:xfrm>
            <a:off x="3071012" y="3344787"/>
            <a:ext cx="371785" cy="369974"/>
            <a:chOff x="-38172725" y="3588000"/>
            <a:chExt cx="318200" cy="316650"/>
          </a:xfrm>
        </p:grpSpPr>
        <p:sp>
          <p:nvSpPr>
            <p:cNvPr id="6891" name="Google Shape;6891;p9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9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9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93"/>
          <p:cNvGrpSpPr/>
          <p:nvPr/>
        </p:nvGrpSpPr>
        <p:grpSpPr>
          <a:xfrm>
            <a:off x="3146914" y="3803222"/>
            <a:ext cx="219981" cy="369974"/>
            <a:chOff x="-38109725" y="3955025"/>
            <a:chExt cx="188275" cy="316650"/>
          </a:xfrm>
        </p:grpSpPr>
        <p:sp>
          <p:nvSpPr>
            <p:cNvPr id="6900" name="Google Shape;6900;p9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2" name="Google Shape;6902;p9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3" name="Google Shape;6903;p93"/>
          <p:cNvGrpSpPr/>
          <p:nvPr/>
        </p:nvGrpSpPr>
        <p:grpSpPr>
          <a:xfrm>
            <a:off x="2562313" y="1534643"/>
            <a:ext cx="373654" cy="369068"/>
            <a:chOff x="-41530375" y="3218800"/>
            <a:chExt cx="319800" cy="315875"/>
          </a:xfrm>
        </p:grpSpPr>
        <p:sp>
          <p:nvSpPr>
            <p:cNvPr id="6904" name="Google Shape;6904;p9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93"/>
          <p:cNvGrpSpPr/>
          <p:nvPr/>
        </p:nvGrpSpPr>
        <p:grpSpPr>
          <a:xfrm>
            <a:off x="2564607" y="2049801"/>
            <a:ext cx="369068" cy="289004"/>
            <a:chOff x="-41526450" y="3653375"/>
            <a:chExt cx="315875" cy="247350"/>
          </a:xfrm>
        </p:grpSpPr>
        <p:sp>
          <p:nvSpPr>
            <p:cNvPr id="6907" name="Google Shape;6907;p9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93"/>
          <p:cNvGrpSpPr/>
          <p:nvPr/>
        </p:nvGrpSpPr>
        <p:grpSpPr>
          <a:xfrm>
            <a:off x="2565994" y="2412465"/>
            <a:ext cx="366293" cy="369974"/>
            <a:chOff x="-41526450" y="3951100"/>
            <a:chExt cx="313500" cy="316650"/>
          </a:xfrm>
        </p:grpSpPr>
        <p:sp>
          <p:nvSpPr>
            <p:cNvPr id="6910" name="Google Shape;6910;p9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9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9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93"/>
          <p:cNvGrpSpPr/>
          <p:nvPr/>
        </p:nvGrpSpPr>
        <p:grpSpPr>
          <a:xfrm>
            <a:off x="1331249" y="2906594"/>
            <a:ext cx="339595" cy="371814"/>
            <a:chOff x="-39625900" y="3238300"/>
            <a:chExt cx="290650" cy="318225"/>
          </a:xfrm>
        </p:grpSpPr>
        <p:sp>
          <p:nvSpPr>
            <p:cNvPr id="6914" name="Google Shape;6914;p9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9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6" name="Google Shape;6916;p9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7" name="Google Shape;6917;p93"/>
          <p:cNvGrpSpPr/>
          <p:nvPr/>
        </p:nvGrpSpPr>
        <p:grpSpPr>
          <a:xfrm>
            <a:off x="1325300" y="3823055"/>
            <a:ext cx="366293" cy="370441"/>
            <a:chOff x="-39647175" y="3972000"/>
            <a:chExt cx="313500" cy="317050"/>
          </a:xfrm>
        </p:grpSpPr>
        <p:sp>
          <p:nvSpPr>
            <p:cNvPr id="6918" name="Google Shape;6918;p9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93"/>
          <p:cNvGrpSpPr/>
          <p:nvPr/>
        </p:nvGrpSpPr>
        <p:grpSpPr>
          <a:xfrm>
            <a:off x="3494427" y="2887053"/>
            <a:ext cx="375495" cy="370879"/>
            <a:chOff x="-37808850" y="3221575"/>
            <a:chExt cx="321375" cy="317425"/>
          </a:xfrm>
        </p:grpSpPr>
        <p:sp>
          <p:nvSpPr>
            <p:cNvPr id="6922" name="Google Shape;6922;p9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93"/>
          <p:cNvGrpSpPr/>
          <p:nvPr/>
        </p:nvGrpSpPr>
        <p:grpSpPr>
          <a:xfrm>
            <a:off x="3503201" y="3409084"/>
            <a:ext cx="372749" cy="241158"/>
            <a:chOff x="-37806500" y="3643030"/>
            <a:chExt cx="319025" cy="206400"/>
          </a:xfrm>
        </p:grpSpPr>
        <p:sp>
          <p:nvSpPr>
            <p:cNvPr id="6925" name="Google Shape;6925;p9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93"/>
          <p:cNvGrpSpPr/>
          <p:nvPr/>
        </p:nvGrpSpPr>
        <p:grpSpPr>
          <a:xfrm>
            <a:off x="3505508" y="3801381"/>
            <a:ext cx="368134" cy="371814"/>
            <a:chOff x="-37804925" y="3953450"/>
            <a:chExt cx="315075" cy="318225"/>
          </a:xfrm>
        </p:grpSpPr>
        <p:sp>
          <p:nvSpPr>
            <p:cNvPr id="6928" name="Google Shape;6928;p9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1" name="Google Shape;6931;p9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2" name="Google Shape;6932;p93"/>
          <p:cNvGrpSpPr/>
          <p:nvPr/>
        </p:nvGrpSpPr>
        <p:grpSpPr>
          <a:xfrm>
            <a:off x="4860977" y="1553988"/>
            <a:ext cx="355663" cy="308725"/>
            <a:chOff x="-28462125" y="3199700"/>
            <a:chExt cx="298550" cy="259150"/>
          </a:xfrm>
        </p:grpSpPr>
        <p:sp>
          <p:nvSpPr>
            <p:cNvPr id="6933" name="Google Shape;6933;p9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9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93"/>
          <p:cNvGrpSpPr/>
          <p:nvPr/>
        </p:nvGrpSpPr>
        <p:grpSpPr>
          <a:xfrm>
            <a:off x="4861930" y="1988678"/>
            <a:ext cx="353757" cy="352833"/>
            <a:chOff x="-28461325" y="3545475"/>
            <a:chExt cx="296950" cy="296175"/>
          </a:xfrm>
        </p:grpSpPr>
        <p:sp>
          <p:nvSpPr>
            <p:cNvPr id="6937" name="Google Shape;6937;p9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93"/>
          <p:cNvGrpSpPr/>
          <p:nvPr/>
        </p:nvGrpSpPr>
        <p:grpSpPr>
          <a:xfrm>
            <a:off x="4858162" y="2438722"/>
            <a:ext cx="361292" cy="352803"/>
            <a:chOff x="-28463700" y="3914875"/>
            <a:chExt cx="303275" cy="296150"/>
          </a:xfrm>
        </p:grpSpPr>
        <p:sp>
          <p:nvSpPr>
            <p:cNvPr id="6944" name="Google Shape;6944;p9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93"/>
          <p:cNvGrpSpPr/>
          <p:nvPr/>
        </p:nvGrpSpPr>
        <p:grpSpPr>
          <a:xfrm>
            <a:off x="7092947" y="1594805"/>
            <a:ext cx="351880" cy="227092"/>
            <a:chOff x="-26573400" y="3224125"/>
            <a:chExt cx="295375" cy="190625"/>
          </a:xfrm>
        </p:grpSpPr>
        <p:sp>
          <p:nvSpPr>
            <p:cNvPr id="6947" name="Google Shape;6947;p9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93"/>
          <p:cNvGrpSpPr/>
          <p:nvPr/>
        </p:nvGrpSpPr>
        <p:grpSpPr>
          <a:xfrm>
            <a:off x="7092947" y="1989140"/>
            <a:ext cx="351880" cy="351910"/>
            <a:chOff x="-26573400" y="3546250"/>
            <a:chExt cx="295375" cy="295400"/>
          </a:xfrm>
        </p:grpSpPr>
        <p:sp>
          <p:nvSpPr>
            <p:cNvPr id="6950" name="Google Shape;6950;p9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93"/>
          <p:cNvGrpSpPr/>
          <p:nvPr/>
        </p:nvGrpSpPr>
        <p:grpSpPr>
          <a:xfrm>
            <a:off x="7081228" y="2439049"/>
            <a:ext cx="375319" cy="352148"/>
            <a:chOff x="-26583625" y="3917025"/>
            <a:chExt cx="315050" cy="295600"/>
          </a:xfrm>
        </p:grpSpPr>
        <p:sp>
          <p:nvSpPr>
            <p:cNvPr id="6956" name="Google Shape;6956;p9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9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9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0" name="Google Shape;6960;p9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1" name="Google Shape;6961;p93"/>
          <p:cNvGrpSpPr/>
          <p:nvPr/>
        </p:nvGrpSpPr>
        <p:grpSpPr>
          <a:xfrm>
            <a:off x="5779742" y="3398079"/>
            <a:ext cx="289039" cy="352833"/>
            <a:chOff x="-24694925" y="3518700"/>
            <a:chExt cx="242625" cy="296175"/>
          </a:xfrm>
        </p:grpSpPr>
        <p:sp>
          <p:nvSpPr>
            <p:cNvPr id="6962" name="Google Shape;6962;p9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9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93"/>
          <p:cNvGrpSpPr/>
          <p:nvPr/>
        </p:nvGrpSpPr>
        <p:grpSpPr>
          <a:xfrm>
            <a:off x="5779280" y="3848107"/>
            <a:ext cx="289962" cy="352833"/>
            <a:chOff x="-24709100" y="3888875"/>
            <a:chExt cx="243400" cy="296175"/>
          </a:xfrm>
        </p:grpSpPr>
        <p:sp>
          <p:nvSpPr>
            <p:cNvPr id="6967" name="Google Shape;6967;p9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9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93"/>
          <p:cNvGrpSpPr/>
          <p:nvPr/>
        </p:nvGrpSpPr>
        <p:grpSpPr>
          <a:xfrm>
            <a:off x="7979280" y="2920770"/>
            <a:ext cx="356556" cy="349557"/>
            <a:chOff x="-22863675" y="3131775"/>
            <a:chExt cx="299300" cy="293425"/>
          </a:xfrm>
        </p:grpSpPr>
        <p:sp>
          <p:nvSpPr>
            <p:cNvPr id="6971" name="Google Shape;6971;p9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93"/>
          <p:cNvGrpSpPr/>
          <p:nvPr/>
        </p:nvGrpSpPr>
        <p:grpSpPr>
          <a:xfrm>
            <a:off x="5322144" y="1531949"/>
            <a:ext cx="310602" cy="352803"/>
            <a:chOff x="-28069875" y="3175300"/>
            <a:chExt cx="260725" cy="296150"/>
          </a:xfrm>
        </p:grpSpPr>
        <p:sp>
          <p:nvSpPr>
            <p:cNvPr id="6975" name="Google Shape;6975;p9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9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4" name="Google Shape;6984;p9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5" name="Google Shape;6985;p93"/>
          <p:cNvGrpSpPr/>
          <p:nvPr/>
        </p:nvGrpSpPr>
        <p:grpSpPr>
          <a:xfrm>
            <a:off x="5363423" y="2439183"/>
            <a:ext cx="228045" cy="351880"/>
            <a:chOff x="-28032075" y="3916450"/>
            <a:chExt cx="191425" cy="295375"/>
          </a:xfrm>
        </p:grpSpPr>
        <p:sp>
          <p:nvSpPr>
            <p:cNvPr id="6986" name="Google Shape;6986;p9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93"/>
          <p:cNvGrpSpPr/>
          <p:nvPr/>
        </p:nvGrpSpPr>
        <p:grpSpPr>
          <a:xfrm>
            <a:off x="7528769" y="1531934"/>
            <a:ext cx="352833" cy="352833"/>
            <a:chOff x="-26201650" y="3176075"/>
            <a:chExt cx="296175" cy="296175"/>
          </a:xfrm>
        </p:grpSpPr>
        <p:sp>
          <p:nvSpPr>
            <p:cNvPr id="6990" name="Google Shape;6990;p9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93"/>
          <p:cNvGrpSpPr/>
          <p:nvPr/>
        </p:nvGrpSpPr>
        <p:grpSpPr>
          <a:xfrm>
            <a:off x="7528293" y="1989155"/>
            <a:ext cx="353786" cy="351880"/>
            <a:chOff x="-26204800" y="3547050"/>
            <a:chExt cx="296975" cy="295375"/>
          </a:xfrm>
        </p:grpSpPr>
        <p:sp>
          <p:nvSpPr>
            <p:cNvPr id="6993" name="Google Shape;6993;p9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5" name="Google Shape;6995;p9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6" name="Google Shape;6996;p93"/>
          <p:cNvGrpSpPr/>
          <p:nvPr/>
        </p:nvGrpSpPr>
        <p:grpSpPr>
          <a:xfrm>
            <a:off x="6199548" y="2919133"/>
            <a:ext cx="345328" cy="352833"/>
            <a:chOff x="-24353875" y="3147725"/>
            <a:chExt cx="289875" cy="296175"/>
          </a:xfrm>
        </p:grpSpPr>
        <p:sp>
          <p:nvSpPr>
            <p:cNvPr id="6997" name="Google Shape;6997;p9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93"/>
          <p:cNvGrpSpPr/>
          <p:nvPr/>
        </p:nvGrpSpPr>
        <p:grpSpPr>
          <a:xfrm>
            <a:off x="6207530" y="3398540"/>
            <a:ext cx="329365" cy="351910"/>
            <a:chOff x="-24344425" y="3519475"/>
            <a:chExt cx="276475" cy="295400"/>
          </a:xfrm>
        </p:grpSpPr>
        <p:sp>
          <p:nvSpPr>
            <p:cNvPr id="7000" name="Google Shape;7000;p9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93"/>
          <p:cNvGrpSpPr/>
          <p:nvPr/>
        </p:nvGrpSpPr>
        <p:grpSpPr>
          <a:xfrm>
            <a:off x="6197210" y="3850460"/>
            <a:ext cx="350004" cy="348128"/>
            <a:chOff x="-24353075" y="3891250"/>
            <a:chExt cx="293800" cy="292225"/>
          </a:xfrm>
        </p:grpSpPr>
        <p:sp>
          <p:nvSpPr>
            <p:cNvPr id="7003" name="Google Shape;7003;p9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93"/>
          <p:cNvGrpSpPr/>
          <p:nvPr/>
        </p:nvGrpSpPr>
        <p:grpSpPr>
          <a:xfrm>
            <a:off x="7980681" y="3398763"/>
            <a:ext cx="353757" cy="351463"/>
            <a:chOff x="-22845575" y="3504075"/>
            <a:chExt cx="296950" cy="295025"/>
          </a:xfrm>
        </p:grpSpPr>
        <p:sp>
          <p:nvSpPr>
            <p:cNvPr id="7006" name="Google Shape;7006;p9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93"/>
          <p:cNvGrpSpPr/>
          <p:nvPr/>
        </p:nvGrpSpPr>
        <p:grpSpPr>
          <a:xfrm>
            <a:off x="5773862" y="1532411"/>
            <a:ext cx="299344" cy="351880"/>
            <a:chOff x="-27691025" y="3175300"/>
            <a:chExt cx="251275" cy="295375"/>
          </a:xfrm>
        </p:grpSpPr>
        <p:sp>
          <p:nvSpPr>
            <p:cNvPr id="7009" name="Google Shape;7009;p9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9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93"/>
          <p:cNvGrpSpPr/>
          <p:nvPr/>
        </p:nvGrpSpPr>
        <p:grpSpPr>
          <a:xfrm>
            <a:off x="5746179" y="2051087"/>
            <a:ext cx="354710" cy="228015"/>
            <a:chOff x="-27721750" y="3598250"/>
            <a:chExt cx="297750" cy="191400"/>
          </a:xfrm>
        </p:grpSpPr>
        <p:sp>
          <p:nvSpPr>
            <p:cNvPr id="7014" name="Google Shape;7014;p9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93"/>
          <p:cNvGrpSpPr/>
          <p:nvPr/>
        </p:nvGrpSpPr>
        <p:grpSpPr>
          <a:xfrm>
            <a:off x="5747579" y="2444633"/>
            <a:ext cx="351910" cy="340980"/>
            <a:chOff x="-27719400" y="3925600"/>
            <a:chExt cx="295400" cy="286225"/>
          </a:xfrm>
        </p:grpSpPr>
        <p:sp>
          <p:nvSpPr>
            <p:cNvPr id="7017" name="Google Shape;7017;p9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93"/>
          <p:cNvGrpSpPr/>
          <p:nvPr/>
        </p:nvGrpSpPr>
        <p:grpSpPr>
          <a:xfrm>
            <a:off x="7968851" y="1531473"/>
            <a:ext cx="353757" cy="353757"/>
            <a:chOff x="-25834600" y="3176875"/>
            <a:chExt cx="296950" cy="296950"/>
          </a:xfrm>
        </p:grpSpPr>
        <p:sp>
          <p:nvSpPr>
            <p:cNvPr id="7020" name="Google Shape;7020;p9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9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93"/>
          <p:cNvGrpSpPr/>
          <p:nvPr/>
        </p:nvGrpSpPr>
        <p:grpSpPr>
          <a:xfrm>
            <a:off x="7968851" y="1999474"/>
            <a:ext cx="353757" cy="331241"/>
            <a:chOff x="-25834600" y="3564375"/>
            <a:chExt cx="296950" cy="278050"/>
          </a:xfrm>
        </p:grpSpPr>
        <p:sp>
          <p:nvSpPr>
            <p:cNvPr id="7026" name="Google Shape;7026;p9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9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9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9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93"/>
          <p:cNvGrpSpPr/>
          <p:nvPr/>
        </p:nvGrpSpPr>
        <p:grpSpPr>
          <a:xfrm>
            <a:off x="7966974" y="2438826"/>
            <a:ext cx="357509" cy="352595"/>
            <a:chOff x="-25834600" y="3915850"/>
            <a:chExt cx="300100" cy="295975"/>
          </a:xfrm>
        </p:grpSpPr>
        <p:sp>
          <p:nvSpPr>
            <p:cNvPr id="7035" name="Google Shape;7035;p9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9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93"/>
          <p:cNvGrpSpPr/>
          <p:nvPr/>
        </p:nvGrpSpPr>
        <p:grpSpPr>
          <a:xfrm>
            <a:off x="6702402" y="2920056"/>
            <a:ext cx="228968" cy="350987"/>
            <a:chOff x="-23930925" y="3149300"/>
            <a:chExt cx="192200" cy="294625"/>
          </a:xfrm>
        </p:grpSpPr>
        <p:sp>
          <p:nvSpPr>
            <p:cNvPr id="7039" name="Google Shape;7039;p9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93"/>
          <p:cNvGrpSpPr/>
          <p:nvPr/>
        </p:nvGrpSpPr>
        <p:grpSpPr>
          <a:xfrm>
            <a:off x="6659232" y="3398540"/>
            <a:ext cx="315307" cy="351910"/>
            <a:chOff x="-23962425" y="3519475"/>
            <a:chExt cx="264675" cy="295400"/>
          </a:xfrm>
        </p:grpSpPr>
        <p:sp>
          <p:nvSpPr>
            <p:cNvPr id="7044" name="Google Shape;7044;p9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6" name="Google Shape;7046;p9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7" name="Google Shape;7047;p93"/>
          <p:cNvGrpSpPr/>
          <p:nvPr/>
        </p:nvGrpSpPr>
        <p:grpSpPr>
          <a:xfrm>
            <a:off x="8037908" y="3848584"/>
            <a:ext cx="239302" cy="351880"/>
            <a:chOff x="-22788075" y="3904625"/>
            <a:chExt cx="200875" cy="295375"/>
          </a:xfrm>
        </p:grpSpPr>
        <p:sp>
          <p:nvSpPr>
            <p:cNvPr id="7048" name="Google Shape;7048;p9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9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9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93"/>
          <p:cNvGrpSpPr/>
          <p:nvPr/>
        </p:nvGrpSpPr>
        <p:grpSpPr>
          <a:xfrm>
            <a:off x="6193206" y="1531949"/>
            <a:ext cx="354710" cy="352803"/>
            <a:chOff x="-27351575" y="3175300"/>
            <a:chExt cx="297750" cy="296150"/>
          </a:xfrm>
        </p:grpSpPr>
        <p:sp>
          <p:nvSpPr>
            <p:cNvPr id="7053" name="Google Shape;7053;p9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93"/>
          <p:cNvGrpSpPr/>
          <p:nvPr/>
        </p:nvGrpSpPr>
        <p:grpSpPr>
          <a:xfrm>
            <a:off x="6235914" y="1988559"/>
            <a:ext cx="269293" cy="353072"/>
            <a:chOff x="-27313750" y="3545275"/>
            <a:chExt cx="226050" cy="296375"/>
          </a:xfrm>
        </p:grpSpPr>
        <p:sp>
          <p:nvSpPr>
            <p:cNvPr id="7058" name="Google Shape;7058;p9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93"/>
          <p:cNvGrpSpPr/>
          <p:nvPr/>
        </p:nvGrpSpPr>
        <p:grpSpPr>
          <a:xfrm>
            <a:off x="6193206" y="2436830"/>
            <a:ext cx="354710" cy="356586"/>
            <a:chOff x="-27351575" y="3915650"/>
            <a:chExt cx="297750" cy="299325"/>
          </a:xfrm>
        </p:grpSpPr>
        <p:sp>
          <p:nvSpPr>
            <p:cNvPr id="7062" name="Google Shape;7062;p9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9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93"/>
          <p:cNvGrpSpPr/>
          <p:nvPr/>
        </p:nvGrpSpPr>
        <p:grpSpPr>
          <a:xfrm>
            <a:off x="4880696" y="2919029"/>
            <a:ext cx="319060" cy="353042"/>
            <a:chOff x="-25445525" y="3175900"/>
            <a:chExt cx="267825" cy="296350"/>
          </a:xfrm>
        </p:grpSpPr>
        <p:sp>
          <p:nvSpPr>
            <p:cNvPr id="7065" name="Google Shape;7065;p9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9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93"/>
          <p:cNvGrpSpPr/>
          <p:nvPr/>
        </p:nvGrpSpPr>
        <p:grpSpPr>
          <a:xfrm>
            <a:off x="4862410" y="3409352"/>
            <a:ext cx="355633" cy="330288"/>
            <a:chOff x="-25465200" y="3565175"/>
            <a:chExt cx="298525" cy="277250"/>
          </a:xfrm>
        </p:grpSpPr>
        <p:sp>
          <p:nvSpPr>
            <p:cNvPr id="7069" name="Google Shape;7069;p9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9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93"/>
          <p:cNvGrpSpPr/>
          <p:nvPr/>
        </p:nvGrpSpPr>
        <p:grpSpPr>
          <a:xfrm>
            <a:off x="4861948" y="3848882"/>
            <a:ext cx="356556" cy="351285"/>
            <a:chOff x="-25465200" y="3916150"/>
            <a:chExt cx="299300" cy="294875"/>
          </a:xfrm>
        </p:grpSpPr>
        <p:sp>
          <p:nvSpPr>
            <p:cNvPr id="7072" name="Google Shape;7072;p9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93"/>
          <p:cNvGrpSpPr/>
          <p:nvPr/>
        </p:nvGrpSpPr>
        <p:grpSpPr>
          <a:xfrm>
            <a:off x="7089388" y="2919148"/>
            <a:ext cx="351880" cy="352803"/>
            <a:chOff x="-23615075" y="3148525"/>
            <a:chExt cx="295375" cy="296150"/>
          </a:xfrm>
        </p:grpSpPr>
        <p:sp>
          <p:nvSpPr>
            <p:cNvPr id="7075" name="Google Shape;7075;p9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9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9" name="Google Shape;7079;p9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0" name="Google Shape;7080;p93"/>
          <p:cNvGrpSpPr/>
          <p:nvPr/>
        </p:nvGrpSpPr>
        <p:grpSpPr>
          <a:xfrm>
            <a:off x="7088911" y="3858427"/>
            <a:ext cx="352833" cy="332194"/>
            <a:chOff x="-23615075" y="3906200"/>
            <a:chExt cx="296175" cy="278850"/>
          </a:xfrm>
        </p:grpSpPr>
        <p:sp>
          <p:nvSpPr>
            <p:cNvPr id="7081" name="Google Shape;7081;p9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4" name="Google Shape;7084;p9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5" name="Google Shape;7085;p93"/>
          <p:cNvGrpSpPr/>
          <p:nvPr/>
        </p:nvGrpSpPr>
        <p:grpSpPr>
          <a:xfrm>
            <a:off x="6637880" y="1532068"/>
            <a:ext cx="353757" cy="352565"/>
            <a:chOff x="-26980600" y="3175500"/>
            <a:chExt cx="296950" cy="295950"/>
          </a:xfrm>
        </p:grpSpPr>
        <p:sp>
          <p:nvSpPr>
            <p:cNvPr id="7086" name="Google Shape;7086;p9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9" name="Google Shape;7089;p9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0" name="Google Shape;7090;p93"/>
          <p:cNvGrpSpPr/>
          <p:nvPr/>
        </p:nvGrpSpPr>
        <p:grpSpPr>
          <a:xfrm>
            <a:off x="6638357" y="2470604"/>
            <a:ext cx="352803" cy="289039"/>
            <a:chOff x="-26981375" y="3951875"/>
            <a:chExt cx="296150" cy="242625"/>
          </a:xfrm>
        </p:grpSpPr>
        <p:sp>
          <p:nvSpPr>
            <p:cNvPr id="7091" name="Google Shape;7091;p9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9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93"/>
          <p:cNvGrpSpPr/>
          <p:nvPr/>
        </p:nvGrpSpPr>
        <p:grpSpPr>
          <a:xfrm>
            <a:off x="5303399" y="2918195"/>
            <a:ext cx="351910" cy="354710"/>
            <a:chOff x="-25094250" y="3176075"/>
            <a:chExt cx="295400" cy="297750"/>
          </a:xfrm>
        </p:grpSpPr>
        <p:sp>
          <p:nvSpPr>
            <p:cNvPr id="7095" name="Google Shape;7095;p9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93"/>
          <p:cNvGrpSpPr/>
          <p:nvPr/>
        </p:nvGrpSpPr>
        <p:grpSpPr>
          <a:xfrm>
            <a:off x="5303399" y="3398556"/>
            <a:ext cx="351910" cy="351880"/>
            <a:chOff x="-25094250" y="3547050"/>
            <a:chExt cx="295400" cy="295375"/>
          </a:xfrm>
        </p:grpSpPr>
        <p:sp>
          <p:nvSpPr>
            <p:cNvPr id="7099" name="Google Shape;7099;p9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9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9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4" name="Google Shape;7104;p9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93"/>
          <p:cNvGrpSpPr/>
          <p:nvPr/>
        </p:nvGrpSpPr>
        <p:grpSpPr>
          <a:xfrm>
            <a:off x="7535476" y="2919148"/>
            <a:ext cx="352803" cy="352803"/>
            <a:chOff x="-23245675" y="3148525"/>
            <a:chExt cx="296150" cy="296150"/>
          </a:xfrm>
        </p:grpSpPr>
        <p:sp>
          <p:nvSpPr>
            <p:cNvPr id="7106" name="Google Shape;7106;p9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9" name="Google Shape;7109;p9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0" name="Google Shape;7110;p93"/>
          <p:cNvGrpSpPr/>
          <p:nvPr/>
        </p:nvGrpSpPr>
        <p:grpSpPr>
          <a:xfrm>
            <a:off x="7535938" y="3848122"/>
            <a:ext cx="351880" cy="352803"/>
            <a:chOff x="-23244900" y="3888100"/>
            <a:chExt cx="295375" cy="296150"/>
          </a:xfrm>
        </p:grpSpPr>
        <p:sp>
          <p:nvSpPr>
            <p:cNvPr id="7111" name="Google Shape;7111;p9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9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2" name="Google Shape;7122;p9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26" name="Shape 7126"/>
        <p:cNvGrpSpPr/>
        <p:nvPr/>
      </p:nvGrpSpPr>
      <p:grpSpPr>
        <a:xfrm>
          <a:off x="0" y="0"/>
          <a:ext cx="0" cy="0"/>
          <a:chOff x="0" y="0"/>
          <a:chExt cx="0" cy="0"/>
        </a:xfrm>
      </p:grpSpPr>
      <p:sp>
        <p:nvSpPr>
          <p:cNvPr id="7127" name="Google Shape;7127;p9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28" name="Google Shape;7128;p9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29" name="Google Shape;7129;p9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0" name="Google Shape;7130;p94"/>
          <p:cNvGrpSpPr/>
          <p:nvPr/>
        </p:nvGrpSpPr>
        <p:grpSpPr>
          <a:xfrm>
            <a:off x="850004" y="1975418"/>
            <a:ext cx="367261" cy="367261"/>
            <a:chOff x="-65145700" y="3727425"/>
            <a:chExt cx="317425" cy="317425"/>
          </a:xfrm>
        </p:grpSpPr>
        <p:sp>
          <p:nvSpPr>
            <p:cNvPr id="7131" name="Google Shape;7131;p9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94"/>
          <p:cNvGrpSpPr/>
          <p:nvPr/>
        </p:nvGrpSpPr>
        <p:grpSpPr>
          <a:xfrm>
            <a:off x="853201" y="2404333"/>
            <a:ext cx="360868" cy="367261"/>
            <a:chOff x="-65144125" y="4094450"/>
            <a:chExt cx="311900" cy="317425"/>
          </a:xfrm>
        </p:grpSpPr>
        <p:sp>
          <p:nvSpPr>
            <p:cNvPr id="7134" name="Google Shape;7134;p9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7" name="Google Shape;7137;p9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8" name="Google Shape;7138;p94"/>
          <p:cNvGrpSpPr/>
          <p:nvPr/>
        </p:nvGrpSpPr>
        <p:grpSpPr>
          <a:xfrm>
            <a:off x="3056770" y="1975028"/>
            <a:ext cx="370645" cy="368042"/>
            <a:chOff x="-63250675" y="3744075"/>
            <a:chExt cx="320350" cy="318100"/>
          </a:xfrm>
        </p:grpSpPr>
        <p:sp>
          <p:nvSpPr>
            <p:cNvPr id="7139" name="Google Shape;7139;p9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94"/>
          <p:cNvGrpSpPr/>
          <p:nvPr/>
        </p:nvGrpSpPr>
        <p:grpSpPr>
          <a:xfrm>
            <a:off x="3058462" y="2404333"/>
            <a:ext cx="367261" cy="367261"/>
            <a:chOff x="-63250675" y="4110200"/>
            <a:chExt cx="317425" cy="317425"/>
          </a:xfrm>
        </p:grpSpPr>
        <p:sp>
          <p:nvSpPr>
            <p:cNvPr id="7143" name="Google Shape;7143;p9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94"/>
          <p:cNvGrpSpPr/>
          <p:nvPr/>
        </p:nvGrpSpPr>
        <p:grpSpPr>
          <a:xfrm>
            <a:off x="1737509" y="2901428"/>
            <a:ext cx="359075" cy="358844"/>
            <a:chOff x="-61351725" y="3372400"/>
            <a:chExt cx="310350" cy="310150"/>
          </a:xfrm>
        </p:grpSpPr>
        <p:sp>
          <p:nvSpPr>
            <p:cNvPr id="7153" name="Google Shape;7153;p9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94"/>
          <p:cNvGrpSpPr/>
          <p:nvPr/>
        </p:nvGrpSpPr>
        <p:grpSpPr>
          <a:xfrm>
            <a:off x="1733864" y="3364484"/>
            <a:ext cx="366364" cy="333534"/>
            <a:chOff x="-61354875" y="3751050"/>
            <a:chExt cx="316650" cy="288275"/>
          </a:xfrm>
        </p:grpSpPr>
        <p:sp>
          <p:nvSpPr>
            <p:cNvPr id="7157" name="Google Shape;7157;p9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94"/>
          <p:cNvGrpSpPr/>
          <p:nvPr/>
        </p:nvGrpSpPr>
        <p:grpSpPr>
          <a:xfrm>
            <a:off x="1733864" y="3806124"/>
            <a:ext cx="366364" cy="367290"/>
            <a:chOff x="-61354875" y="4101525"/>
            <a:chExt cx="316650" cy="317450"/>
          </a:xfrm>
        </p:grpSpPr>
        <p:sp>
          <p:nvSpPr>
            <p:cNvPr id="7161" name="Google Shape;7161;p9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94"/>
          <p:cNvGrpSpPr/>
          <p:nvPr/>
        </p:nvGrpSpPr>
        <p:grpSpPr>
          <a:xfrm>
            <a:off x="3950299" y="2898000"/>
            <a:ext cx="368157" cy="365699"/>
            <a:chOff x="-59470075" y="3308975"/>
            <a:chExt cx="318200" cy="316075"/>
          </a:xfrm>
        </p:grpSpPr>
        <p:sp>
          <p:nvSpPr>
            <p:cNvPr id="7164" name="Google Shape;7164;p9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9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94"/>
          <p:cNvGrpSpPr/>
          <p:nvPr/>
        </p:nvGrpSpPr>
        <p:grpSpPr>
          <a:xfrm>
            <a:off x="1295729" y="1533705"/>
            <a:ext cx="367261" cy="364686"/>
            <a:chOff x="-64781025" y="3361050"/>
            <a:chExt cx="317425" cy="315200"/>
          </a:xfrm>
        </p:grpSpPr>
        <p:sp>
          <p:nvSpPr>
            <p:cNvPr id="7174" name="Google Shape;7174;p9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8" name="Google Shape;7178;p9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1" name="Google Shape;7181;p94"/>
          <p:cNvGrpSpPr/>
          <p:nvPr/>
        </p:nvGrpSpPr>
        <p:grpSpPr>
          <a:xfrm>
            <a:off x="3500129" y="1975144"/>
            <a:ext cx="382765" cy="367810"/>
            <a:chOff x="-62890750" y="3747425"/>
            <a:chExt cx="330825" cy="317900"/>
          </a:xfrm>
        </p:grpSpPr>
        <p:sp>
          <p:nvSpPr>
            <p:cNvPr id="7182" name="Google Shape;7182;p9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9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9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94"/>
          <p:cNvGrpSpPr/>
          <p:nvPr/>
        </p:nvGrpSpPr>
        <p:grpSpPr>
          <a:xfrm>
            <a:off x="3507881" y="2404781"/>
            <a:ext cx="367261" cy="366364"/>
            <a:chOff x="-62884425" y="4111775"/>
            <a:chExt cx="317425" cy="316650"/>
          </a:xfrm>
        </p:grpSpPr>
        <p:sp>
          <p:nvSpPr>
            <p:cNvPr id="7197" name="Google Shape;7197;p9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94"/>
          <p:cNvGrpSpPr/>
          <p:nvPr/>
        </p:nvGrpSpPr>
        <p:grpSpPr>
          <a:xfrm>
            <a:off x="2180515" y="2900850"/>
            <a:ext cx="365438" cy="360001"/>
            <a:chOff x="-60991775" y="3376900"/>
            <a:chExt cx="315850" cy="311150"/>
          </a:xfrm>
        </p:grpSpPr>
        <p:sp>
          <p:nvSpPr>
            <p:cNvPr id="7200" name="Google Shape;7200;p9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94"/>
          <p:cNvGrpSpPr/>
          <p:nvPr/>
        </p:nvGrpSpPr>
        <p:grpSpPr>
          <a:xfrm>
            <a:off x="2180052" y="3351714"/>
            <a:ext cx="366364" cy="359075"/>
            <a:chOff x="-60988625" y="3740800"/>
            <a:chExt cx="316650" cy="310350"/>
          </a:xfrm>
        </p:grpSpPr>
        <p:sp>
          <p:nvSpPr>
            <p:cNvPr id="7204" name="Google Shape;7204;p9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94"/>
          <p:cNvGrpSpPr/>
          <p:nvPr/>
        </p:nvGrpSpPr>
        <p:grpSpPr>
          <a:xfrm>
            <a:off x="2180052" y="3807165"/>
            <a:ext cx="366364" cy="365207"/>
            <a:chOff x="-60987850" y="4100950"/>
            <a:chExt cx="316650" cy="315650"/>
          </a:xfrm>
        </p:grpSpPr>
        <p:sp>
          <p:nvSpPr>
            <p:cNvPr id="7208" name="Google Shape;7208;p9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94"/>
          <p:cNvGrpSpPr/>
          <p:nvPr/>
        </p:nvGrpSpPr>
        <p:grpSpPr>
          <a:xfrm>
            <a:off x="3949836" y="3352625"/>
            <a:ext cx="369083" cy="357253"/>
            <a:chOff x="-59447250" y="3706150"/>
            <a:chExt cx="319000" cy="308775"/>
          </a:xfrm>
        </p:grpSpPr>
        <p:sp>
          <p:nvSpPr>
            <p:cNvPr id="7214" name="Google Shape;7214;p9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9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94"/>
          <p:cNvGrpSpPr/>
          <p:nvPr/>
        </p:nvGrpSpPr>
        <p:grpSpPr>
          <a:xfrm>
            <a:off x="1738564" y="1533936"/>
            <a:ext cx="368186" cy="364224"/>
            <a:chOff x="-64406125" y="3362225"/>
            <a:chExt cx="318225" cy="314800"/>
          </a:xfrm>
        </p:grpSpPr>
        <p:sp>
          <p:nvSpPr>
            <p:cNvPr id="7219" name="Google Shape;7219;p9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9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1" name="Google Shape;7221;p9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2" name="Google Shape;7222;p94"/>
          <p:cNvGrpSpPr/>
          <p:nvPr/>
        </p:nvGrpSpPr>
        <p:grpSpPr>
          <a:xfrm>
            <a:off x="1739027" y="2404781"/>
            <a:ext cx="367261" cy="366364"/>
            <a:chOff x="-64410850" y="4094450"/>
            <a:chExt cx="317425" cy="316650"/>
          </a:xfrm>
        </p:grpSpPr>
        <p:sp>
          <p:nvSpPr>
            <p:cNvPr id="7223" name="Google Shape;7223;p9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6" name="Google Shape;7226;p9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7" name="Google Shape;7227;p94"/>
          <p:cNvGrpSpPr/>
          <p:nvPr/>
        </p:nvGrpSpPr>
        <p:grpSpPr>
          <a:xfrm>
            <a:off x="3960575" y="1974854"/>
            <a:ext cx="365467" cy="368389"/>
            <a:chOff x="-62516625" y="3743175"/>
            <a:chExt cx="315875" cy="318400"/>
          </a:xfrm>
        </p:grpSpPr>
        <p:sp>
          <p:nvSpPr>
            <p:cNvPr id="7228" name="Google Shape;7228;p9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94"/>
          <p:cNvGrpSpPr/>
          <p:nvPr/>
        </p:nvGrpSpPr>
        <p:grpSpPr>
          <a:xfrm>
            <a:off x="3967415" y="2424826"/>
            <a:ext cx="351786" cy="326274"/>
            <a:chOff x="-62511900" y="4129100"/>
            <a:chExt cx="304050" cy="282000"/>
          </a:xfrm>
        </p:grpSpPr>
        <p:sp>
          <p:nvSpPr>
            <p:cNvPr id="7231" name="Google Shape;7231;p9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94"/>
          <p:cNvGrpSpPr/>
          <p:nvPr/>
        </p:nvGrpSpPr>
        <p:grpSpPr>
          <a:xfrm>
            <a:off x="2645537" y="2897220"/>
            <a:ext cx="310770" cy="367261"/>
            <a:chOff x="-60597975" y="3367475"/>
            <a:chExt cx="268600" cy="317425"/>
          </a:xfrm>
        </p:grpSpPr>
        <p:sp>
          <p:nvSpPr>
            <p:cNvPr id="7237" name="Google Shape;7237;p9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2" name="Google Shape;7242;p9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3" name="Google Shape;7243;p94"/>
          <p:cNvGrpSpPr/>
          <p:nvPr/>
        </p:nvGrpSpPr>
        <p:grpSpPr>
          <a:xfrm>
            <a:off x="2617740" y="3858536"/>
            <a:ext cx="366364" cy="262465"/>
            <a:chOff x="-60621600" y="4145650"/>
            <a:chExt cx="316650" cy="226850"/>
          </a:xfrm>
        </p:grpSpPr>
        <p:sp>
          <p:nvSpPr>
            <p:cNvPr id="7244" name="Google Shape;7244;p9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94"/>
          <p:cNvGrpSpPr/>
          <p:nvPr/>
        </p:nvGrpSpPr>
        <p:grpSpPr>
          <a:xfrm>
            <a:off x="3954392" y="3807035"/>
            <a:ext cx="359972" cy="365467"/>
            <a:chOff x="-59400775" y="4084200"/>
            <a:chExt cx="311125" cy="315875"/>
          </a:xfrm>
        </p:grpSpPr>
        <p:sp>
          <p:nvSpPr>
            <p:cNvPr id="7248" name="Google Shape;7248;p9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94"/>
          <p:cNvGrpSpPr/>
          <p:nvPr/>
        </p:nvGrpSpPr>
        <p:grpSpPr>
          <a:xfrm>
            <a:off x="2178486" y="1532866"/>
            <a:ext cx="365438" cy="366364"/>
            <a:chOff x="-64044600" y="3360375"/>
            <a:chExt cx="315850" cy="316650"/>
          </a:xfrm>
        </p:grpSpPr>
        <p:sp>
          <p:nvSpPr>
            <p:cNvPr id="7255" name="Google Shape;7255;p9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94"/>
          <p:cNvGrpSpPr/>
          <p:nvPr/>
        </p:nvGrpSpPr>
        <p:grpSpPr>
          <a:xfrm>
            <a:off x="2204909" y="1975418"/>
            <a:ext cx="312592" cy="367261"/>
            <a:chOff x="-64022550" y="3727425"/>
            <a:chExt cx="270175" cy="317425"/>
          </a:xfrm>
        </p:grpSpPr>
        <p:sp>
          <p:nvSpPr>
            <p:cNvPr id="7259" name="Google Shape;7259;p9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94"/>
          <p:cNvGrpSpPr/>
          <p:nvPr/>
        </p:nvGrpSpPr>
        <p:grpSpPr>
          <a:xfrm>
            <a:off x="2229047" y="2404318"/>
            <a:ext cx="264317" cy="367290"/>
            <a:chOff x="-64001300" y="4093650"/>
            <a:chExt cx="228450" cy="317450"/>
          </a:xfrm>
        </p:grpSpPr>
        <p:sp>
          <p:nvSpPr>
            <p:cNvPr id="7263" name="Google Shape;7263;p9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94"/>
          <p:cNvGrpSpPr/>
          <p:nvPr/>
        </p:nvGrpSpPr>
        <p:grpSpPr>
          <a:xfrm>
            <a:off x="848051" y="2897610"/>
            <a:ext cx="359972" cy="366480"/>
            <a:chOff x="-62148800" y="3377700"/>
            <a:chExt cx="311125" cy="316750"/>
          </a:xfrm>
        </p:grpSpPr>
        <p:sp>
          <p:nvSpPr>
            <p:cNvPr id="7268" name="Google Shape;7268;p9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94"/>
          <p:cNvGrpSpPr/>
          <p:nvPr/>
        </p:nvGrpSpPr>
        <p:grpSpPr>
          <a:xfrm>
            <a:off x="843958" y="3347607"/>
            <a:ext cx="368157" cy="367290"/>
            <a:chOff x="-62154300" y="3743950"/>
            <a:chExt cx="318200" cy="317450"/>
          </a:xfrm>
        </p:grpSpPr>
        <p:sp>
          <p:nvSpPr>
            <p:cNvPr id="7271" name="Google Shape;7271;p9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94"/>
          <p:cNvGrpSpPr/>
          <p:nvPr/>
        </p:nvGrpSpPr>
        <p:grpSpPr>
          <a:xfrm>
            <a:off x="843944" y="3806587"/>
            <a:ext cx="368186" cy="366364"/>
            <a:chOff x="-62151950" y="4111775"/>
            <a:chExt cx="318225" cy="316650"/>
          </a:xfrm>
        </p:grpSpPr>
        <p:sp>
          <p:nvSpPr>
            <p:cNvPr id="7274" name="Google Shape;7274;p9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94"/>
          <p:cNvGrpSpPr/>
          <p:nvPr/>
        </p:nvGrpSpPr>
        <p:grpSpPr>
          <a:xfrm>
            <a:off x="3062568" y="2897133"/>
            <a:ext cx="368157" cy="367434"/>
            <a:chOff x="-60254550" y="3367325"/>
            <a:chExt cx="318200" cy="317575"/>
          </a:xfrm>
        </p:grpSpPr>
        <p:sp>
          <p:nvSpPr>
            <p:cNvPr id="7279" name="Google Shape;7279;p9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94"/>
          <p:cNvGrpSpPr/>
          <p:nvPr/>
        </p:nvGrpSpPr>
        <p:grpSpPr>
          <a:xfrm>
            <a:off x="3063465" y="3348127"/>
            <a:ext cx="366364" cy="366248"/>
            <a:chOff x="-60255350" y="3733825"/>
            <a:chExt cx="316650" cy="316550"/>
          </a:xfrm>
        </p:grpSpPr>
        <p:sp>
          <p:nvSpPr>
            <p:cNvPr id="7284" name="Google Shape;7284;p9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94"/>
          <p:cNvGrpSpPr/>
          <p:nvPr/>
        </p:nvGrpSpPr>
        <p:grpSpPr>
          <a:xfrm>
            <a:off x="3091262" y="3807035"/>
            <a:ext cx="310770" cy="365467"/>
            <a:chOff x="-60232500" y="4101525"/>
            <a:chExt cx="268600" cy="315875"/>
          </a:xfrm>
        </p:grpSpPr>
        <p:sp>
          <p:nvSpPr>
            <p:cNvPr id="7292" name="Google Shape;7292;p9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4" name="Google Shape;7294;p9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5" name="Google Shape;7295;p94"/>
          <p:cNvGrpSpPr/>
          <p:nvPr/>
        </p:nvGrpSpPr>
        <p:grpSpPr>
          <a:xfrm>
            <a:off x="2624262" y="1532866"/>
            <a:ext cx="368186" cy="366364"/>
            <a:chOff x="-63679950" y="3360375"/>
            <a:chExt cx="318225" cy="316650"/>
          </a:xfrm>
        </p:grpSpPr>
        <p:sp>
          <p:nvSpPr>
            <p:cNvPr id="7296" name="Google Shape;7296;p9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0" name="Google Shape;7300;p9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1" name="Google Shape;7301;p94"/>
          <p:cNvGrpSpPr/>
          <p:nvPr/>
        </p:nvGrpSpPr>
        <p:grpSpPr>
          <a:xfrm>
            <a:off x="2622889" y="2404203"/>
            <a:ext cx="370934" cy="367521"/>
            <a:chOff x="-63679950" y="4093450"/>
            <a:chExt cx="320600" cy="317650"/>
          </a:xfrm>
        </p:grpSpPr>
        <p:sp>
          <p:nvSpPr>
            <p:cNvPr id="7302" name="Google Shape;7302;p9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94"/>
          <p:cNvGrpSpPr/>
          <p:nvPr/>
        </p:nvGrpSpPr>
        <p:grpSpPr>
          <a:xfrm>
            <a:off x="1283006" y="2897205"/>
            <a:ext cx="366364" cy="367290"/>
            <a:chOff x="-61784125" y="3377700"/>
            <a:chExt cx="316650" cy="317450"/>
          </a:xfrm>
        </p:grpSpPr>
        <p:sp>
          <p:nvSpPr>
            <p:cNvPr id="7306" name="Google Shape;7306;p9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94"/>
          <p:cNvGrpSpPr/>
          <p:nvPr/>
        </p:nvGrpSpPr>
        <p:grpSpPr>
          <a:xfrm>
            <a:off x="1283006" y="3347607"/>
            <a:ext cx="366364" cy="367290"/>
            <a:chOff x="-61783350" y="3743950"/>
            <a:chExt cx="316650" cy="317450"/>
          </a:xfrm>
        </p:grpSpPr>
        <p:sp>
          <p:nvSpPr>
            <p:cNvPr id="7314" name="Google Shape;7314;p9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9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6" name="Google Shape;7316;p9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9" name="Google Shape;7319;p94"/>
          <p:cNvGrpSpPr/>
          <p:nvPr/>
        </p:nvGrpSpPr>
        <p:grpSpPr>
          <a:xfrm>
            <a:off x="3504430" y="3807440"/>
            <a:ext cx="369112" cy="364657"/>
            <a:chOff x="-59869425" y="4102225"/>
            <a:chExt cx="319025" cy="315175"/>
          </a:xfrm>
        </p:grpSpPr>
        <p:sp>
          <p:nvSpPr>
            <p:cNvPr id="7320" name="Google Shape;7320;p9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9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94"/>
          <p:cNvGrpSpPr/>
          <p:nvPr/>
        </p:nvGrpSpPr>
        <p:grpSpPr>
          <a:xfrm>
            <a:off x="2623233" y="4276262"/>
            <a:ext cx="366364" cy="365467"/>
            <a:chOff x="-59029025" y="3711650"/>
            <a:chExt cx="316650" cy="315875"/>
          </a:xfrm>
        </p:grpSpPr>
        <p:sp>
          <p:nvSpPr>
            <p:cNvPr id="7325" name="Google Shape;7325;p9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94"/>
          <p:cNvGrpSpPr/>
          <p:nvPr/>
        </p:nvGrpSpPr>
        <p:grpSpPr>
          <a:xfrm>
            <a:off x="4859311" y="1532317"/>
            <a:ext cx="351940" cy="348188"/>
            <a:chOff x="581525" y="3254850"/>
            <a:chExt cx="297750" cy="294575"/>
          </a:xfrm>
        </p:grpSpPr>
        <p:sp>
          <p:nvSpPr>
            <p:cNvPr id="7333" name="Google Shape;7333;p9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94"/>
          <p:cNvGrpSpPr/>
          <p:nvPr/>
        </p:nvGrpSpPr>
        <p:grpSpPr>
          <a:xfrm>
            <a:off x="4858380" y="1971253"/>
            <a:ext cx="353802" cy="351497"/>
            <a:chOff x="580725" y="3617925"/>
            <a:chExt cx="299325" cy="297375"/>
          </a:xfrm>
        </p:grpSpPr>
        <p:sp>
          <p:nvSpPr>
            <p:cNvPr id="7337" name="Google Shape;7337;p9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94"/>
          <p:cNvGrpSpPr/>
          <p:nvPr/>
        </p:nvGrpSpPr>
        <p:grpSpPr>
          <a:xfrm>
            <a:off x="4860242" y="2418443"/>
            <a:ext cx="350079" cy="350079"/>
            <a:chOff x="583100" y="3982600"/>
            <a:chExt cx="296175" cy="296175"/>
          </a:xfrm>
        </p:grpSpPr>
        <p:sp>
          <p:nvSpPr>
            <p:cNvPr id="7343" name="Google Shape;7343;p9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94"/>
          <p:cNvGrpSpPr/>
          <p:nvPr/>
        </p:nvGrpSpPr>
        <p:grpSpPr>
          <a:xfrm>
            <a:off x="7092856" y="1532067"/>
            <a:ext cx="307231" cy="348690"/>
            <a:chOff x="2423775" y="3226875"/>
            <a:chExt cx="259925" cy="295000"/>
          </a:xfrm>
        </p:grpSpPr>
        <p:sp>
          <p:nvSpPr>
            <p:cNvPr id="7351" name="Google Shape;7351;p9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9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94"/>
          <p:cNvGrpSpPr/>
          <p:nvPr/>
        </p:nvGrpSpPr>
        <p:grpSpPr>
          <a:xfrm>
            <a:off x="7070043" y="1973352"/>
            <a:ext cx="352857" cy="347301"/>
            <a:chOff x="2404875" y="3592725"/>
            <a:chExt cx="298525" cy="293825"/>
          </a:xfrm>
        </p:grpSpPr>
        <p:sp>
          <p:nvSpPr>
            <p:cNvPr id="7355" name="Google Shape;7355;p9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9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94"/>
          <p:cNvGrpSpPr/>
          <p:nvPr/>
        </p:nvGrpSpPr>
        <p:grpSpPr>
          <a:xfrm>
            <a:off x="7070974" y="2418917"/>
            <a:ext cx="350995" cy="349133"/>
            <a:chOff x="2404875" y="3955825"/>
            <a:chExt cx="296950" cy="295375"/>
          </a:xfrm>
        </p:grpSpPr>
        <p:sp>
          <p:nvSpPr>
            <p:cNvPr id="7359" name="Google Shape;7359;p9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94"/>
          <p:cNvGrpSpPr/>
          <p:nvPr/>
        </p:nvGrpSpPr>
        <p:grpSpPr>
          <a:xfrm>
            <a:off x="5764954" y="2883111"/>
            <a:ext cx="349163" cy="350079"/>
            <a:chOff x="4263650" y="3235150"/>
            <a:chExt cx="295400" cy="296175"/>
          </a:xfrm>
        </p:grpSpPr>
        <p:sp>
          <p:nvSpPr>
            <p:cNvPr id="7364" name="Google Shape;7364;p9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94"/>
          <p:cNvGrpSpPr/>
          <p:nvPr/>
        </p:nvGrpSpPr>
        <p:grpSpPr>
          <a:xfrm>
            <a:off x="5762634" y="3342272"/>
            <a:ext cx="353802" cy="327739"/>
            <a:chOff x="4266025" y="3609275"/>
            <a:chExt cx="299325" cy="277275"/>
          </a:xfrm>
        </p:grpSpPr>
        <p:sp>
          <p:nvSpPr>
            <p:cNvPr id="7370" name="Google Shape;7370;p9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94"/>
          <p:cNvGrpSpPr/>
          <p:nvPr/>
        </p:nvGrpSpPr>
        <p:grpSpPr>
          <a:xfrm>
            <a:off x="5763092" y="3807659"/>
            <a:ext cx="352886" cy="349133"/>
            <a:chOff x="4263650" y="3963700"/>
            <a:chExt cx="298550" cy="295375"/>
          </a:xfrm>
        </p:grpSpPr>
        <p:sp>
          <p:nvSpPr>
            <p:cNvPr id="7373" name="Google Shape;7373;p9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9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94"/>
          <p:cNvGrpSpPr/>
          <p:nvPr/>
        </p:nvGrpSpPr>
        <p:grpSpPr>
          <a:xfrm>
            <a:off x="8041429" y="2883111"/>
            <a:ext cx="226264" cy="350079"/>
            <a:chOff x="6164975" y="3211525"/>
            <a:chExt cx="191425" cy="296175"/>
          </a:xfrm>
        </p:grpSpPr>
        <p:sp>
          <p:nvSpPr>
            <p:cNvPr id="7381" name="Google Shape;7381;p9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94"/>
          <p:cNvGrpSpPr/>
          <p:nvPr/>
        </p:nvGrpSpPr>
        <p:grpSpPr>
          <a:xfrm>
            <a:off x="5303466" y="1531387"/>
            <a:ext cx="352886" cy="350049"/>
            <a:chOff x="946175" y="3253275"/>
            <a:chExt cx="298550" cy="296150"/>
          </a:xfrm>
        </p:grpSpPr>
        <p:sp>
          <p:nvSpPr>
            <p:cNvPr id="7389" name="Google Shape;7389;p9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94"/>
          <p:cNvGrpSpPr/>
          <p:nvPr/>
        </p:nvGrpSpPr>
        <p:grpSpPr>
          <a:xfrm>
            <a:off x="5304397" y="1973351"/>
            <a:ext cx="351024" cy="347301"/>
            <a:chOff x="946175" y="3619500"/>
            <a:chExt cx="296975" cy="293825"/>
          </a:xfrm>
        </p:grpSpPr>
        <p:sp>
          <p:nvSpPr>
            <p:cNvPr id="7395" name="Google Shape;7395;p9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94"/>
          <p:cNvGrpSpPr/>
          <p:nvPr/>
        </p:nvGrpSpPr>
        <p:grpSpPr>
          <a:xfrm>
            <a:off x="5303939" y="2417985"/>
            <a:ext cx="351940" cy="350995"/>
            <a:chOff x="944600" y="3981825"/>
            <a:chExt cx="297750" cy="296950"/>
          </a:xfrm>
        </p:grpSpPr>
        <p:sp>
          <p:nvSpPr>
            <p:cNvPr id="7402" name="Google Shape;7402;p9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94"/>
          <p:cNvGrpSpPr/>
          <p:nvPr/>
        </p:nvGrpSpPr>
        <p:grpSpPr>
          <a:xfrm>
            <a:off x="7520875" y="1531845"/>
            <a:ext cx="350079" cy="349133"/>
            <a:chOff x="2768750" y="3227275"/>
            <a:chExt cx="296175" cy="295375"/>
          </a:xfrm>
        </p:grpSpPr>
        <p:sp>
          <p:nvSpPr>
            <p:cNvPr id="7407" name="Google Shape;7407;p9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9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9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94"/>
          <p:cNvGrpSpPr/>
          <p:nvPr/>
        </p:nvGrpSpPr>
        <p:grpSpPr>
          <a:xfrm>
            <a:off x="7541826" y="1972717"/>
            <a:ext cx="308177" cy="348572"/>
            <a:chOff x="2786075" y="3591800"/>
            <a:chExt cx="260725" cy="294900"/>
          </a:xfrm>
        </p:grpSpPr>
        <p:sp>
          <p:nvSpPr>
            <p:cNvPr id="7416" name="Google Shape;7416;p9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94"/>
          <p:cNvGrpSpPr/>
          <p:nvPr/>
        </p:nvGrpSpPr>
        <p:grpSpPr>
          <a:xfrm>
            <a:off x="7582324" y="2418444"/>
            <a:ext cx="227180" cy="350079"/>
            <a:chOff x="2819150" y="3955025"/>
            <a:chExt cx="192200" cy="296175"/>
          </a:xfrm>
        </p:grpSpPr>
        <p:sp>
          <p:nvSpPr>
            <p:cNvPr id="7422" name="Google Shape;7422;p9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94"/>
          <p:cNvGrpSpPr/>
          <p:nvPr/>
        </p:nvGrpSpPr>
        <p:grpSpPr>
          <a:xfrm>
            <a:off x="6206097" y="2884042"/>
            <a:ext cx="349133" cy="348217"/>
            <a:chOff x="4629125" y="3235150"/>
            <a:chExt cx="295375" cy="294600"/>
          </a:xfrm>
        </p:grpSpPr>
        <p:sp>
          <p:nvSpPr>
            <p:cNvPr id="7427" name="Google Shape;7427;p9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9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94"/>
          <p:cNvGrpSpPr/>
          <p:nvPr/>
        </p:nvGrpSpPr>
        <p:grpSpPr>
          <a:xfrm>
            <a:off x="6206082" y="3331575"/>
            <a:ext cx="349163" cy="349133"/>
            <a:chOff x="4628325" y="3599825"/>
            <a:chExt cx="295400" cy="295375"/>
          </a:xfrm>
        </p:grpSpPr>
        <p:sp>
          <p:nvSpPr>
            <p:cNvPr id="7433" name="Google Shape;7433;p9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9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94"/>
          <p:cNvGrpSpPr/>
          <p:nvPr/>
        </p:nvGrpSpPr>
        <p:grpSpPr>
          <a:xfrm>
            <a:off x="6227033" y="3807186"/>
            <a:ext cx="307261" cy="350079"/>
            <a:chOff x="4645650" y="3962900"/>
            <a:chExt cx="259950" cy="296175"/>
          </a:xfrm>
        </p:grpSpPr>
        <p:sp>
          <p:nvSpPr>
            <p:cNvPr id="7446" name="Google Shape;7446;p9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94"/>
          <p:cNvGrpSpPr/>
          <p:nvPr/>
        </p:nvGrpSpPr>
        <p:grpSpPr>
          <a:xfrm>
            <a:off x="7979994" y="3332048"/>
            <a:ext cx="349133" cy="348188"/>
            <a:chOff x="6143725" y="3582500"/>
            <a:chExt cx="295375" cy="294575"/>
          </a:xfrm>
        </p:grpSpPr>
        <p:sp>
          <p:nvSpPr>
            <p:cNvPr id="7453" name="Google Shape;7453;p9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94"/>
          <p:cNvGrpSpPr/>
          <p:nvPr/>
        </p:nvGrpSpPr>
        <p:grpSpPr>
          <a:xfrm>
            <a:off x="5748820" y="1531387"/>
            <a:ext cx="350995" cy="350049"/>
            <a:chOff x="1310075" y="3253275"/>
            <a:chExt cx="296950" cy="296150"/>
          </a:xfrm>
        </p:grpSpPr>
        <p:sp>
          <p:nvSpPr>
            <p:cNvPr id="7461" name="Google Shape;7461;p9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4" name="Google Shape;7464;p9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5" name="Google Shape;7465;p94"/>
          <p:cNvGrpSpPr/>
          <p:nvPr/>
        </p:nvGrpSpPr>
        <p:grpSpPr>
          <a:xfrm>
            <a:off x="5748347" y="2417646"/>
            <a:ext cx="351941" cy="351675"/>
            <a:chOff x="1310075" y="3980250"/>
            <a:chExt cx="297750" cy="297525"/>
          </a:xfrm>
        </p:grpSpPr>
        <p:sp>
          <p:nvSpPr>
            <p:cNvPr id="7466" name="Google Shape;7466;p9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9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94"/>
          <p:cNvGrpSpPr/>
          <p:nvPr/>
        </p:nvGrpSpPr>
        <p:grpSpPr>
          <a:xfrm>
            <a:off x="8013136" y="1531845"/>
            <a:ext cx="266305" cy="349133"/>
            <a:chOff x="3167275" y="3227275"/>
            <a:chExt cx="225300" cy="295375"/>
          </a:xfrm>
        </p:grpSpPr>
        <p:sp>
          <p:nvSpPr>
            <p:cNvPr id="7471" name="Google Shape;7471;p9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6" name="Google Shape;7476;p9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7" name="Google Shape;7477;p94"/>
          <p:cNvGrpSpPr/>
          <p:nvPr/>
        </p:nvGrpSpPr>
        <p:grpSpPr>
          <a:xfrm>
            <a:off x="7970318" y="2418902"/>
            <a:ext cx="351940" cy="349163"/>
            <a:chOff x="3133425" y="3955025"/>
            <a:chExt cx="297750" cy="295400"/>
          </a:xfrm>
        </p:grpSpPr>
        <p:sp>
          <p:nvSpPr>
            <p:cNvPr id="7478" name="Google Shape;7478;p9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94"/>
          <p:cNvGrpSpPr/>
          <p:nvPr/>
        </p:nvGrpSpPr>
        <p:grpSpPr>
          <a:xfrm>
            <a:off x="6650491" y="2882490"/>
            <a:ext cx="350079" cy="351320"/>
            <a:chOff x="4991425" y="3234750"/>
            <a:chExt cx="296175" cy="297225"/>
          </a:xfrm>
        </p:grpSpPr>
        <p:sp>
          <p:nvSpPr>
            <p:cNvPr id="7482" name="Google Shape;7482;p9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9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94"/>
          <p:cNvGrpSpPr/>
          <p:nvPr/>
        </p:nvGrpSpPr>
        <p:grpSpPr>
          <a:xfrm>
            <a:off x="6650491" y="3352053"/>
            <a:ext cx="350079" cy="308177"/>
            <a:chOff x="4991425" y="3617150"/>
            <a:chExt cx="296175" cy="260725"/>
          </a:xfrm>
        </p:grpSpPr>
        <p:sp>
          <p:nvSpPr>
            <p:cNvPr id="7489" name="Google Shape;7489;p9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94"/>
          <p:cNvGrpSpPr/>
          <p:nvPr/>
        </p:nvGrpSpPr>
        <p:grpSpPr>
          <a:xfrm>
            <a:off x="6727764" y="3807644"/>
            <a:ext cx="195532" cy="349163"/>
            <a:chOff x="5056800" y="3962900"/>
            <a:chExt cx="165425" cy="295400"/>
          </a:xfrm>
        </p:grpSpPr>
        <p:sp>
          <p:nvSpPr>
            <p:cNvPr id="7497" name="Google Shape;7497;p9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94"/>
          <p:cNvGrpSpPr/>
          <p:nvPr/>
        </p:nvGrpSpPr>
        <p:grpSpPr>
          <a:xfrm>
            <a:off x="7979062" y="3807660"/>
            <a:ext cx="350995" cy="349133"/>
            <a:chOff x="6168925" y="3936925"/>
            <a:chExt cx="296950" cy="295375"/>
          </a:xfrm>
        </p:grpSpPr>
        <p:sp>
          <p:nvSpPr>
            <p:cNvPr id="7501" name="Google Shape;7501;p9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94"/>
          <p:cNvGrpSpPr/>
          <p:nvPr/>
        </p:nvGrpSpPr>
        <p:grpSpPr>
          <a:xfrm>
            <a:off x="6192756" y="1531845"/>
            <a:ext cx="348188" cy="349133"/>
            <a:chOff x="1674750" y="3254050"/>
            <a:chExt cx="294575" cy="295375"/>
          </a:xfrm>
        </p:grpSpPr>
        <p:sp>
          <p:nvSpPr>
            <p:cNvPr id="7508" name="Google Shape;7508;p9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94"/>
          <p:cNvGrpSpPr/>
          <p:nvPr/>
        </p:nvGrpSpPr>
        <p:grpSpPr>
          <a:xfrm>
            <a:off x="6207177" y="1972435"/>
            <a:ext cx="319347" cy="349133"/>
            <a:chOff x="1687350" y="3618725"/>
            <a:chExt cx="270175" cy="295375"/>
          </a:xfrm>
        </p:grpSpPr>
        <p:sp>
          <p:nvSpPr>
            <p:cNvPr id="7512" name="Google Shape;7512;p9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94"/>
          <p:cNvGrpSpPr/>
          <p:nvPr/>
        </p:nvGrpSpPr>
        <p:grpSpPr>
          <a:xfrm>
            <a:off x="6190880" y="2418916"/>
            <a:ext cx="351940" cy="349133"/>
            <a:chOff x="1672375" y="3982600"/>
            <a:chExt cx="297750" cy="295375"/>
          </a:xfrm>
        </p:grpSpPr>
        <p:sp>
          <p:nvSpPr>
            <p:cNvPr id="7516" name="Google Shape;7516;p9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9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94"/>
          <p:cNvGrpSpPr/>
          <p:nvPr/>
        </p:nvGrpSpPr>
        <p:grpSpPr>
          <a:xfrm>
            <a:off x="4882872" y="2883111"/>
            <a:ext cx="350079" cy="350079"/>
            <a:chOff x="3497300" y="3227275"/>
            <a:chExt cx="296175" cy="296175"/>
          </a:xfrm>
        </p:grpSpPr>
        <p:sp>
          <p:nvSpPr>
            <p:cNvPr id="7520" name="Google Shape;7520;p9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9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94"/>
          <p:cNvGrpSpPr/>
          <p:nvPr/>
        </p:nvGrpSpPr>
        <p:grpSpPr>
          <a:xfrm>
            <a:off x="4883345" y="3332506"/>
            <a:ext cx="349133" cy="347272"/>
            <a:chOff x="3497300" y="3591950"/>
            <a:chExt cx="295375" cy="293800"/>
          </a:xfrm>
        </p:grpSpPr>
        <p:sp>
          <p:nvSpPr>
            <p:cNvPr id="7529" name="Google Shape;7529;p9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94"/>
          <p:cNvGrpSpPr/>
          <p:nvPr/>
        </p:nvGrpSpPr>
        <p:grpSpPr>
          <a:xfrm>
            <a:off x="4883345" y="3807644"/>
            <a:ext cx="349133" cy="349163"/>
            <a:chOff x="3497300" y="3955025"/>
            <a:chExt cx="295375" cy="295400"/>
          </a:xfrm>
        </p:grpSpPr>
        <p:sp>
          <p:nvSpPr>
            <p:cNvPr id="7538" name="Google Shape;7538;p9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9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94"/>
          <p:cNvGrpSpPr/>
          <p:nvPr/>
        </p:nvGrpSpPr>
        <p:grpSpPr>
          <a:xfrm>
            <a:off x="7107917" y="2883835"/>
            <a:ext cx="327739" cy="348631"/>
            <a:chOff x="5364750" y="3235150"/>
            <a:chExt cx="277275" cy="294950"/>
          </a:xfrm>
        </p:grpSpPr>
        <p:sp>
          <p:nvSpPr>
            <p:cNvPr id="7542" name="Google Shape;7542;p9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9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94"/>
          <p:cNvGrpSpPr/>
          <p:nvPr/>
        </p:nvGrpSpPr>
        <p:grpSpPr>
          <a:xfrm>
            <a:off x="7096274" y="3330171"/>
            <a:ext cx="351024" cy="351940"/>
            <a:chOff x="5355300" y="3598250"/>
            <a:chExt cx="296975" cy="297750"/>
          </a:xfrm>
        </p:grpSpPr>
        <p:sp>
          <p:nvSpPr>
            <p:cNvPr id="7551" name="Google Shape;7551;p9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9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94"/>
          <p:cNvGrpSpPr/>
          <p:nvPr/>
        </p:nvGrpSpPr>
        <p:grpSpPr>
          <a:xfrm>
            <a:off x="7100470" y="3869093"/>
            <a:ext cx="342632" cy="226264"/>
            <a:chOff x="5358450" y="4015675"/>
            <a:chExt cx="289875" cy="191425"/>
          </a:xfrm>
        </p:grpSpPr>
        <p:sp>
          <p:nvSpPr>
            <p:cNvPr id="7560" name="Google Shape;7560;p9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94"/>
          <p:cNvGrpSpPr/>
          <p:nvPr/>
        </p:nvGrpSpPr>
        <p:grpSpPr>
          <a:xfrm>
            <a:off x="6226953" y="4251624"/>
            <a:ext cx="351024" cy="325464"/>
            <a:chOff x="6543825" y="3202075"/>
            <a:chExt cx="296975" cy="275350"/>
          </a:xfrm>
        </p:grpSpPr>
        <p:sp>
          <p:nvSpPr>
            <p:cNvPr id="7565" name="Google Shape;7565;p9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94"/>
          <p:cNvGrpSpPr/>
          <p:nvPr/>
        </p:nvGrpSpPr>
        <p:grpSpPr>
          <a:xfrm>
            <a:off x="6633934" y="1531372"/>
            <a:ext cx="350079" cy="350079"/>
            <a:chOff x="2037825" y="3254050"/>
            <a:chExt cx="296175" cy="296175"/>
          </a:xfrm>
        </p:grpSpPr>
        <p:sp>
          <p:nvSpPr>
            <p:cNvPr id="7573" name="Google Shape;7573;p9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9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94"/>
          <p:cNvGrpSpPr/>
          <p:nvPr/>
        </p:nvGrpSpPr>
        <p:grpSpPr>
          <a:xfrm>
            <a:off x="6632072" y="1972539"/>
            <a:ext cx="353802" cy="348926"/>
            <a:chOff x="2034675" y="3617925"/>
            <a:chExt cx="299325" cy="295200"/>
          </a:xfrm>
        </p:grpSpPr>
        <p:sp>
          <p:nvSpPr>
            <p:cNvPr id="7580" name="Google Shape;7580;p9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9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94"/>
          <p:cNvGrpSpPr/>
          <p:nvPr/>
        </p:nvGrpSpPr>
        <p:grpSpPr>
          <a:xfrm>
            <a:off x="6633934" y="2418916"/>
            <a:ext cx="350079" cy="349133"/>
            <a:chOff x="2037825" y="3981825"/>
            <a:chExt cx="296175" cy="295375"/>
          </a:xfrm>
        </p:grpSpPr>
        <p:sp>
          <p:nvSpPr>
            <p:cNvPr id="7586" name="Google Shape;7586;p9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94"/>
          <p:cNvGrpSpPr/>
          <p:nvPr/>
        </p:nvGrpSpPr>
        <p:grpSpPr>
          <a:xfrm>
            <a:off x="5318952" y="2915232"/>
            <a:ext cx="350079" cy="285837"/>
            <a:chOff x="3860400" y="3254050"/>
            <a:chExt cx="296175" cy="241825"/>
          </a:xfrm>
        </p:grpSpPr>
        <p:sp>
          <p:nvSpPr>
            <p:cNvPr id="7590" name="Google Shape;7590;p9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94"/>
          <p:cNvGrpSpPr/>
          <p:nvPr/>
        </p:nvGrpSpPr>
        <p:grpSpPr>
          <a:xfrm>
            <a:off x="5318479" y="3331102"/>
            <a:ext cx="351024" cy="350079"/>
            <a:chOff x="3859600" y="3591950"/>
            <a:chExt cx="296975" cy="296175"/>
          </a:xfrm>
        </p:grpSpPr>
        <p:sp>
          <p:nvSpPr>
            <p:cNvPr id="7598" name="Google Shape;7598;p9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94"/>
          <p:cNvGrpSpPr/>
          <p:nvPr/>
        </p:nvGrpSpPr>
        <p:grpSpPr>
          <a:xfrm>
            <a:off x="5318952" y="3807186"/>
            <a:ext cx="350079" cy="350079"/>
            <a:chOff x="3860400" y="3955025"/>
            <a:chExt cx="296175" cy="296175"/>
          </a:xfrm>
        </p:grpSpPr>
        <p:sp>
          <p:nvSpPr>
            <p:cNvPr id="7602" name="Google Shape;7602;p9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94"/>
          <p:cNvGrpSpPr/>
          <p:nvPr/>
        </p:nvGrpSpPr>
        <p:grpSpPr>
          <a:xfrm>
            <a:off x="7534167" y="2883584"/>
            <a:ext cx="355664" cy="349133"/>
            <a:chOff x="5716825" y="3235950"/>
            <a:chExt cx="300900" cy="295375"/>
          </a:xfrm>
        </p:grpSpPr>
        <p:sp>
          <p:nvSpPr>
            <p:cNvPr id="7608" name="Google Shape;7608;p9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94"/>
          <p:cNvGrpSpPr/>
          <p:nvPr/>
        </p:nvGrpSpPr>
        <p:grpSpPr>
          <a:xfrm>
            <a:off x="7547199" y="3342272"/>
            <a:ext cx="329601" cy="327739"/>
            <a:chOff x="5727850" y="3609275"/>
            <a:chExt cx="278850" cy="277275"/>
          </a:xfrm>
        </p:grpSpPr>
        <p:sp>
          <p:nvSpPr>
            <p:cNvPr id="7613" name="Google Shape;7613;p9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94"/>
          <p:cNvGrpSpPr/>
          <p:nvPr/>
        </p:nvGrpSpPr>
        <p:grpSpPr>
          <a:xfrm>
            <a:off x="7558383" y="3807659"/>
            <a:ext cx="307231" cy="349133"/>
            <a:chOff x="5736525" y="3963700"/>
            <a:chExt cx="259925" cy="295375"/>
          </a:xfrm>
        </p:grpSpPr>
        <p:sp>
          <p:nvSpPr>
            <p:cNvPr id="7619" name="Google Shape;7619;p9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94"/>
          <p:cNvGrpSpPr/>
          <p:nvPr/>
        </p:nvGrpSpPr>
        <p:grpSpPr>
          <a:xfrm>
            <a:off x="6649963" y="4256985"/>
            <a:ext cx="351024" cy="350079"/>
            <a:chOff x="6553275" y="3604550"/>
            <a:chExt cx="296975" cy="296175"/>
          </a:xfrm>
        </p:grpSpPr>
        <p:sp>
          <p:nvSpPr>
            <p:cNvPr id="7627" name="Google Shape;7627;p9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36" name="Shape 7636"/>
        <p:cNvGrpSpPr/>
        <p:nvPr/>
      </p:nvGrpSpPr>
      <p:grpSpPr>
        <a:xfrm>
          <a:off x="0" y="0"/>
          <a:ext cx="0" cy="0"/>
          <a:chOff x="0" y="0"/>
          <a:chExt cx="0" cy="0"/>
        </a:xfrm>
      </p:grpSpPr>
      <p:sp>
        <p:nvSpPr>
          <p:cNvPr id="7637" name="Google Shape;7637;p9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38" name="Google Shape;7638;p9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39" name="Google Shape;7639;p95"/>
          <p:cNvGrpSpPr/>
          <p:nvPr/>
        </p:nvGrpSpPr>
        <p:grpSpPr>
          <a:xfrm>
            <a:off x="877057" y="1532946"/>
            <a:ext cx="294401" cy="353645"/>
            <a:chOff x="-35814600" y="3202075"/>
            <a:chExt cx="242625" cy="291450"/>
          </a:xfrm>
        </p:grpSpPr>
        <p:sp>
          <p:nvSpPr>
            <p:cNvPr id="7640" name="Google Shape;7640;p9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95"/>
          <p:cNvGrpSpPr/>
          <p:nvPr/>
        </p:nvGrpSpPr>
        <p:grpSpPr>
          <a:xfrm>
            <a:off x="847435" y="1973866"/>
            <a:ext cx="353645" cy="353888"/>
            <a:chOff x="-35839800" y="3561025"/>
            <a:chExt cx="291450" cy="291650"/>
          </a:xfrm>
        </p:grpSpPr>
        <p:sp>
          <p:nvSpPr>
            <p:cNvPr id="7648" name="Google Shape;7648;p9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5" name="Google Shape;7655;p9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6" name="Google Shape;7656;p95"/>
          <p:cNvGrpSpPr/>
          <p:nvPr/>
        </p:nvGrpSpPr>
        <p:grpSpPr>
          <a:xfrm>
            <a:off x="3084980" y="1532946"/>
            <a:ext cx="353645" cy="353645"/>
            <a:chOff x="-34003850" y="3227275"/>
            <a:chExt cx="291450" cy="291450"/>
          </a:xfrm>
        </p:grpSpPr>
        <p:sp>
          <p:nvSpPr>
            <p:cNvPr id="7657" name="Google Shape;7657;p9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95"/>
          <p:cNvGrpSpPr/>
          <p:nvPr/>
        </p:nvGrpSpPr>
        <p:grpSpPr>
          <a:xfrm>
            <a:off x="3084510" y="1973638"/>
            <a:ext cx="354586" cy="354343"/>
            <a:chOff x="-34004625" y="3585850"/>
            <a:chExt cx="292225" cy="292025"/>
          </a:xfrm>
        </p:grpSpPr>
        <p:sp>
          <p:nvSpPr>
            <p:cNvPr id="7663" name="Google Shape;7663;p9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95"/>
          <p:cNvGrpSpPr/>
          <p:nvPr/>
        </p:nvGrpSpPr>
        <p:grpSpPr>
          <a:xfrm>
            <a:off x="3084025" y="2408839"/>
            <a:ext cx="355557" cy="354616"/>
            <a:chOff x="-34005425" y="3945575"/>
            <a:chExt cx="293025" cy="292250"/>
          </a:xfrm>
        </p:grpSpPr>
        <p:sp>
          <p:nvSpPr>
            <p:cNvPr id="7669" name="Google Shape;7669;p9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95"/>
          <p:cNvGrpSpPr/>
          <p:nvPr/>
        </p:nvGrpSpPr>
        <p:grpSpPr>
          <a:xfrm>
            <a:off x="1731124" y="2882015"/>
            <a:ext cx="358408" cy="355557"/>
            <a:chOff x="-32174975" y="3192625"/>
            <a:chExt cx="295375" cy="293025"/>
          </a:xfrm>
        </p:grpSpPr>
        <p:sp>
          <p:nvSpPr>
            <p:cNvPr id="7673" name="Google Shape;7673;p9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7" name="Google Shape;7677;p9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9" name="Google Shape;7679;p95"/>
          <p:cNvGrpSpPr/>
          <p:nvPr/>
        </p:nvGrpSpPr>
        <p:grpSpPr>
          <a:xfrm>
            <a:off x="3970274" y="2882970"/>
            <a:ext cx="354586" cy="353645"/>
            <a:chOff x="-30345325" y="3184750"/>
            <a:chExt cx="292225" cy="291450"/>
          </a:xfrm>
        </p:grpSpPr>
        <p:sp>
          <p:nvSpPr>
            <p:cNvPr id="7680" name="Google Shape;7680;p9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95"/>
          <p:cNvGrpSpPr/>
          <p:nvPr/>
        </p:nvGrpSpPr>
        <p:grpSpPr>
          <a:xfrm>
            <a:off x="1295026" y="1532946"/>
            <a:ext cx="353645" cy="353645"/>
            <a:chOff x="-35481425" y="3202075"/>
            <a:chExt cx="291450" cy="291450"/>
          </a:xfrm>
        </p:grpSpPr>
        <p:sp>
          <p:nvSpPr>
            <p:cNvPr id="7686" name="Google Shape;7686;p9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95"/>
          <p:cNvGrpSpPr/>
          <p:nvPr/>
        </p:nvGrpSpPr>
        <p:grpSpPr>
          <a:xfrm>
            <a:off x="1294556" y="1974472"/>
            <a:ext cx="354586" cy="352675"/>
            <a:chOff x="-35482200" y="3561225"/>
            <a:chExt cx="292225" cy="290650"/>
          </a:xfrm>
        </p:grpSpPr>
        <p:sp>
          <p:nvSpPr>
            <p:cNvPr id="7694" name="Google Shape;7694;p9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95"/>
          <p:cNvGrpSpPr/>
          <p:nvPr/>
        </p:nvGrpSpPr>
        <p:grpSpPr>
          <a:xfrm>
            <a:off x="1295026" y="2409340"/>
            <a:ext cx="353645" cy="353615"/>
            <a:chOff x="-35481425" y="3919600"/>
            <a:chExt cx="291450" cy="291425"/>
          </a:xfrm>
        </p:grpSpPr>
        <p:sp>
          <p:nvSpPr>
            <p:cNvPr id="7698" name="Google Shape;7698;p9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95"/>
          <p:cNvGrpSpPr/>
          <p:nvPr/>
        </p:nvGrpSpPr>
        <p:grpSpPr>
          <a:xfrm>
            <a:off x="3530661" y="1533431"/>
            <a:ext cx="357468" cy="352675"/>
            <a:chOff x="-33645475" y="3228075"/>
            <a:chExt cx="294600" cy="290650"/>
          </a:xfrm>
        </p:grpSpPr>
        <p:sp>
          <p:nvSpPr>
            <p:cNvPr id="7707" name="Google Shape;7707;p9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95"/>
          <p:cNvGrpSpPr/>
          <p:nvPr/>
        </p:nvGrpSpPr>
        <p:grpSpPr>
          <a:xfrm>
            <a:off x="3531631" y="1973516"/>
            <a:ext cx="355526" cy="354586"/>
            <a:chOff x="-33646250" y="3586425"/>
            <a:chExt cx="293000" cy="292225"/>
          </a:xfrm>
        </p:grpSpPr>
        <p:sp>
          <p:nvSpPr>
            <p:cNvPr id="7715" name="Google Shape;7715;p9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95"/>
          <p:cNvGrpSpPr/>
          <p:nvPr/>
        </p:nvGrpSpPr>
        <p:grpSpPr>
          <a:xfrm>
            <a:off x="3532101" y="2408369"/>
            <a:ext cx="354586" cy="355557"/>
            <a:chOff x="-33645475" y="3944800"/>
            <a:chExt cx="292225" cy="293025"/>
          </a:xfrm>
        </p:grpSpPr>
        <p:sp>
          <p:nvSpPr>
            <p:cNvPr id="7718" name="Google Shape;7718;p9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95"/>
          <p:cNvGrpSpPr/>
          <p:nvPr/>
        </p:nvGrpSpPr>
        <p:grpSpPr>
          <a:xfrm>
            <a:off x="2185320" y="2882106"/>
            <a:ext cx="352675" cy="355375"/>
            <a:chOff x="-31809525" y="3192625"/>
            <a:chExt cx="290650" cy="292875"/>
          </a:xfrm>
        </p:grpSpPr>
        <p:sp>
          <p:nvSpPr>
            <p:cNvPr id="7729" name="Google Shape;7729;p9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95"/>
          <p:cNvGrpSpPr/>
          <p:nvPr/>
        </p:nvGrpSpPr>
        <p:grpSpPr>
          <a:xfrm>
            <a:off x="2184835" y="3352658"/>
            <a:ext cx="353645" cy="355557"/>
            <a:chOff x="-31811100" y="3550975"/>
            <a:chExt cx="291450" cy="293025"/>
          </a:xfrm>
        </p:grpSpPr>
        <p:sp>
          <p:nvSpPr>
            <p:cNvPr id="7734" name="Google Shape;7734;p9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95"/>
          <p:cNvGrpSpPr/>
          <p:nvPr/>
        </p:nvGrpSpPr>
        <p:grpSpPr>
          <a:xfrm>
            <a:off x="2178631" y="3816962"/>
            <a:ext cx="366052" cy="356831"/>
            <a:chOff x="-31817400" y="3910025"/>
            <a:chExt cx="301675" cy="294075"/>
          </a:xfrm>
        </p:grpSpPr>
        <p:sp>
          <p:nvSpPr>
            <p:cNvPr id="7742" name="Google Shape;7742;p9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95"/>
          <p:cNvGrpSpPr/>
          <p:nvPr/>
        </p:nvGrpSpPr>
        <p:grpSpPr>
          <a:xfrm>
            <a:off x="3970259" y="3353143"/>
            <a:ext cx="354616" cy="354586"/>
            <a:chOff x="-30354000" y="3569100"/>
            <a:chExt cx="292250" cy="292225"/>
          </a:xfrm>
        </p:grpSpPr>
        <p:sp>
          <p:nvSpPr>
            <p:cNvPr id="7746" name="Google Shape;7746;p9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95"/>
          <p:cNvGrpSpPr/>
          <p:nvPr/>
        </p:nvGrpSpPr>
        <p:grpSpPr>
          <a:xfrm>
            <a:off x="1748837" y="1532946"/>
            <a:ext cx="342148" cy="353645"/>
            <a:chOff x="-35118325" y="3202075"/>
            <a:chExt cx="281975" cy="291450"/>
          </a:xfrm>
        </p:grpSpPr>
        <p:sp>
          <p:nvSpPr>
            <p:cNvPr id="7753" name="Google Shape;7753;p9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95"/>
          <p:cNvGrpSpPr/>
          <p:nvPr/>
        </p:nvGrpSpPr>
        <p:grpSpPr>
          <a:xfrm>
            <a:off x="1742618" y="1974199"/>
            <a:ext cx="354586" cy="353221"/>
            <a:chOff x="-35123050" y="3561225"/>
            <a:chExt cx="292225" cy="291100"/>
          </a:xfrm>
        </p:grpSpPr>
        <p:sp>
          <p:nvSpPr>
            <p:cNvPr id="7758" name="Google Shape;7758;p9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95"/>
          <p:cNvGrpSpPr/>
          <p:nvPr/>
        </p:nvGrpSpPr>
        <p:grpSpPr>
          <a:xfrm>
            <a:off x="1784677" y="2409340"/>
            <a:ext cx="270467" cy="353615"/>
            <a:chOff x="-35089175" y="3919600"/>
            <a:chExt cx="222900" cy="291425"/>
          </a:xfrm>
        </p:grpSpPr>
        <p:sp>
          <p:nvSpPr>
            <p:cNvPr id="7761" name="Google Shape;7761;p9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95"/>
          <p:cNvGrpSpPr/>
          <p:nvPr/>
        </p:nvGrpSpPr>
        <p:grpSpPr>
          <a:xfrm>
            <a:off x="3981673" y="1532703"/>
            <a:ext cx="336445" cy="354131"/>
            <a:chOff x="-33277650" y="3226875"/>
            <a:chExt cx="277275" cy="291850"/>
          </a:xfrm>
        </p:grpSpPr>
        <p:sp>
          <p:nvSpPr>
            <p:cNvPr id="7764" name="Google Shape;7764;p9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95"/>
          <p:cNvGrpSpPr/>
          <p:nvPr/>
        </p:nvGrpSpPr>
        <p:grpSpPr>
          <a:xfrm>
            <a:off x="3973073" y="1973987"/>
            <a:ext cx="353645" cy="353645"/>
            <a:chOff x="-33286325" y="3586425"/>
            <a:chExt cx="291450" cy="291450"/>
          </a:xfrm>
        </p:grpSpPr>
        <p:sp>
          <p:nvSpPr>
            <p:cNvPr id="7772" name="Google Shape;7772;p9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95"/>
          <p:cNvGrpSpPr/>
          <p:nvPr/>
        </p:nvGrpSpPr>
        <p:grpSpPr>
          <a:xfrm>
            <a:off x="3973073" y="2408369"/>
            <a:ext cx="353645" cy="355557"/>
            <a:chOff x="-33286325" y="3944800"/>
            <a:chExt cx="291450" cy="293025"/>
          </a:xfrm>
        </p:grpSpPr>
        <p:sp>
          <p:nvSpPr>
            <p:cNvPr id="7778" name="Google Shape;7778;p9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95"/>
          <p:cNvGrpSpPr/>
          <p:nvPr/>
        </p:nvGrpSpPr>
        <p:grpSpPr>
          <a:xfrm>
            <a:off x="2631470" y="2881529"/>
            <a:ext cx="353645" cy="356527"/>
            <a:chOff x="-31452725" y="3191825"/>
            <a:chExt cx="291450" cy="293825"/>
          </a:xfrm>
        </p:grpSpPr>
        <p:sp>
          <p:nvSpPr>
            <p:cNvPr id="7783" name="Google Shape;7783;p9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95"/>
          <p:cNvGrpSpPr/>
          <p:nvPr/>
        </p:nvGrpSpPr>
        <p:grpSpPr>
          <a:xfrm>
            <a:off x="2631000" y="3353144"/>
            <a:ext cx="354586" cy="354586"/>
            <a:chOff x="-31452725" y="3551775"/>
            <a:chExt cx="292225" cy="292225"/>
          </a:xfrm>
        </p:grpSpPr>
        <p:sp>
          <p:nvSpPr>
            <p:cNvPr id="7788" name="Google Shape;7788;p9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95"/>
          <p:cNvGrpSpPr/>
          <p:nvPr/>
        </p:nvGrpSpPr>
        <p:grpSpPr>
          <a:xfrm>
            <a:off x="2629559" y="3817129"/>
            <a:ext cx="357468" cy="356497"/>
            <a:chOff x="-31455100" y="3909350"/>
            <a:chExt cx="294600" cy="293800"/>
          </a:xfrm>
        </p:grpSpPr>
        <p:sp>
          <p:nvSpPr>
            <p:cNvPr id="7793" name="Google Shape;7793;p9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95"/>
          <p:cNvGrpSpPr/>
          <p:nvPr/>
        </p:nvGrpSpPr>
        <p:grpSpPr>
          <a:xfrm>
            <a:off x="3970744" y="3818084"/>
            <a:ext cx="353645" cy="354586"/>
            <a:chOff x="-30345325" y="3918800"/>
            <a:chExt cx="291450" cy="292225"/>
          </a:xfrm>
        </p:grpSpPr>
        <p:sp>
          <p:nvSpPr>
            <p:cNvPr id="7796" name="Google Shape;7796;p9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95"/>
          <p:cNvGrpSpPr/>
          <p:nvPr/>
        </p:nvGrpSpPr>
        <p:grpSpPr>
          <a:xfrm>
            <a:off x="2200736" y="1532946"/>
            <a:ext cx="332593" cy="353645"/>
            <a:chOff x="-34755225" y="3202075"/>
            <a:chExt cx="274100" cy="291450"/>
          </a:xfrm>
        </p:grpSpPr>
        <p:sp>
          <p:nvSpPr>
            <p:cNvPr id="7802" name="Google Shape;7802;p9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95"/>
          <p:cNvGrpSpPr/>
          <p:nvPr/>
        </p:nvGrpSpPr>
        <p:grpSpPr>
          <a:xfrm>
            <a:off x="2190209" y="1973987"/>
            <a:ext cx="353645" cy="353645"/>
            <a:chOff x="-34763900" y="3561225"/>
            <a:chExt cx="291450" cy="291450"/>
          </a:xfrm>
        </p:grpSpPr>
        <p:sp>
          <p:nvSpPr>
            <p:cNvPr id="7810" name="Google Shape;7810;p9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3" name="Google Shape;7813;p9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4" name="Google Shape;7814;p95"/>
          <p:cNvGrpSpPr/>
          <p:nvPr/>
        </p:nvGrpSpPr>
        <p:grpSpPr>
          <a:xfrm>
            <a:off x="845106" y="2882499"/>
            <a:ext cx="354586" cy="354586"/>
            <a:chOff x="-32927950" y="3227275"/>
            <a:chExt cx="292225" cy="292225"/>
          </a:xfrm>
        </p:grpSpPr>
        <p:sp>
          <p:nvSpPr>
            <p:cNvPr id="7815" name="Google Shape;7815;p9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95"/>
          <p:cNvGrpSpPr/>
          <p:nvPr/>
        </p:nvGrpSpPr>
        <p:grpSpPr>
          <a:xfrm>
            <a:off x="844621" y="3353613"/>
            <a:ext cx="355557" cy="353645"/>
            <a:chOff x="-32927950" y="3586425"/>
            <a:chExt cx="293025" cy="291450"/>
          </a:xfrm>
        </p:grpSpPr>
        <p:sp>
          <p:nvSpPr>
            <p:cNvPr id="7821" name="Google Shape;7821;p9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95"/>
          <p:cNvGrpSpPr/>
          <p:nvPr/>
        </p:nvGrpSpPr>
        <p:grpSpPr>
          <a:xfrm>
            <a:off x="845106" y="3817598"/>
            <a:ext cx="354586" cy="355557"/>
            <a:chOff x="-32927950" y="3944800"/>
            <a:chExt cx="292225" cy="293025"/>
          </a:xfrm>
        </p:grpSpPr>
        <p:sp>
          <p:nvSpPr>
            <p:cNvPr id="7827" name="Google Shape;7827;p9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95"/>
          <p:cNvGrpSpPr/>
          <p:nvPr/>
        </p:nvGrpSpPr>
        <p:grpSpPr>
          <a:xfrm>
            <a:off x="3073898" y="2882849"/>
            <a:ext cx="354586" cy="353888"/>
            <a:chOff x="-31094350" y="3194000"/>
            <a:chExt cx="292225" cy="291650"/>
          </a:xfrm>
        </p:grpSpPr>
        <p:sp>
          <p:nvSpPr>
            <p:cNvPr id="7837" name="Google Shape;7837;p9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95"/>
          <p:cNvGrpSpPr/>
          <p:nvPr/>
        </p:nvGrpSpPr>
        <p:grpSpPr>
          <a:xfrm>
            <a:off x="3074368" y="3353341"/>
            <a:ext cx="353645" cy="354191"/>
            <a:chOff x="-31093575" y="3552550"/>
            <a:chExt cx="291450" cy="291900"/>
          </a:xfrm>
        </p:grpSpPr>
        <p:sp>
          <p:nvSpPr>
            <p:cNvPr id="7846" name="Google Shape;7846;p9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95"/>
          <p:cNvGrpSpPr/>
          <p:nvPr/>
        </p:nvGrpSpPr>
        <p:grpSpPr>
          <a:xfrm>
            <a:off x="3074368" y="3818569"/>
            <a:ext cx="353645" cy="353615"/>
            <a:chOff x="-31093575" y="3911725"/>
            <a:chExt cx="291450" cy="291425"/>
          </a:xfrm>
        </p:grpSpPr>
        <p:sp>
          <p:nvSpPr>
            <p:cNvPr id="7851" name="Google Shape;7851;p9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95"/>
          <p:cNvGrpSpPr/>
          <p:nvPr/>
        </p:nvGrpSpPr>
        <p:grpSpPr>
          <a:xfrm>
            <a:off x="2183798" y="4275536"/>
            <a:ext cx="356497" cy="354586"/>
            <a:chOff x="-29946000" y="3183175"/>
            <a:chExt cx="293800" cy="292225"/>
          </a:xfrm>
        </p:grpSpPr>
        <p:sp>
          <p:nvSpPr>
            <p:cNvPr id="7854" name="Google Shape;7854;p9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95"/>
          <p:cNvGrpSpPr/>
          <p:nvPr/>
        </p:nvGrpSpPr>
        <p:grpSpPr>
          <a:xfrm>
            <a:off x="2628330" y="1532689"/>
            <a:ext cx="358408" cy="354161"/>
            <a:chOff x="-34408675" y="3202075"/>
            <a:chExt cx="295375" cy="291875"/>
          </a:xfrm>
        </p:grpSpPr>
        <p:sp>
          <p:nvSpPr>
            <p:cNvPr id="7861" name="Google Shape;7861;p9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95"/>
          <p:cNvGrpSpPr/>
          <p:nvPr/>
        </p:nvGrpSpPr>
        <p:grpSpPr>
          <a:xfrm>
            <a:off x="2630241" y="1972683"/>
            <a:ext cx="354586" cy="356254"/>
            <a:chOff x="-34405525" y="3558075"/>
            <a:chExt cx="292225" cy="293600"/>
          </a:xfrm>
        </p:grpSpPr>
        <p:sp>
          <p:nvSpPr>
            <p:cNvPr id="7866" name="Google Shape;7866;p9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95"/>
          <p:cNvGrpSpPr/>
          <p:nvPr/>
        </p:nvGrpSpPr>
        <p:grpSpPr>
          <a:xfrm>
            <a:off x="2629755" y="2409340"/>
            <a:ext cx="355557" cy="353615"/>
            <a:chOff x="-34406325" y="3919600"/>
            <a:chExt cx="293025" cy="291425"/>
          </a:xfrm>
        </p:grpSpPr>
        <p:sp>
          <p:nvSpPr>
            <p:cNvPr id="7870" name="Google Shape;7870;p9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95"/>
          <p:cNvGrpSpPr/>
          <p:nvPr/>
        </p:nvGrpSpPr>
        <p:grpSpPr>
          <a:xfrm>
            <a:off x="1293653" y="2888703"/>
            <a:ext cx="353645" cy="342179"/>
            <a:chOff x="-32568800" y="3232000"/>
            <a:chExt cx="291450" cy="282000"/>
          </a:xfrm>
        </p:grpSpPr>
        <p:sp>
          <p:nvSpPr>
            <p:cNvPr id="7878" name="Google Shape;7878;p9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95"/>
          <p:cNvGrpSpPr/>
          <p:nvPr/>
        </p:nvGrpSpPr>
        <p:grpSpPr>
          <a:xfrm>
            <a:off x="1293183" y="3353613"/>
            <a:ext cx="354586" cy="353645"/>
            <a:chOff x="-32569575" y="3586425"/>
            <a:chExt cx="292225" cy="291450"/>
          </a:xfrm>
        </p:grpSpPr>
        <p:sp>
          <p:nvSpPr>
            <p:cNvPr id="7881" name="Google Shape;7881;p9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95"/>
          <p:cNvGrpSpPr/>
          <p:nvPr/>
        </p:nvGrpSpPr>
        <p:grpSpPr>
          <a:xfrm>
            <a:off x="1284098" y="3818205"/>
            <a:ext cx="372756" cy="354343"/>
            <a:chOff x="-32576675" y="3944600"/>
            <a:chExt cx="307200" cy="292025"/>
          </a:xfrm>
        </p:grpSpPr>
        <p:sp>
          <p:nvSpPr>
            <p:cNvPr id="7884" name="Google Shape;7884;p9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95"/>
          <p:cNvGrpSpPr/>
          <p:nvPr/>
        </p:nvGrpSpPr>
        <p:grpSpPr>
          <a:xfrm>
            <a:off x="3529065" y="2882500"/>
            <a:ext cx="354586" cy="354586"/>
            <a:chOff x="-30735200" y="3192625"/>
            <a:chExt cx="292225" cy="292225"/>
          </a:xfrm>
        </p:grpSpPr>
        <p:sp>
          <p:nvSpPr>
            <p:cNvPr id="7887" name="Google Shape;7887;p9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95"/>
          <p:cNvGrpSpPr/>
          <p:nvPr/>
        </p:nvGrpSpPr>
        <p:grpSpPr>
          <a:xfrm>
            <a:off x="3529065" y="3353932"/>
            <a:ext cx="354586" cy="353008"/>
            <a:chOff x="-30735200" y="3552550"/>
            <a:chExt cx="292225" cy="290925"/>
          </a:xfrm>
        </p:grpSpPr>
        <p:sp>
          <p:nvSpPr>
            <p:cNvPr id="7895" name="Google Shape;7895;p9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95"/>
          <p:cNvGrpSpPr/>
          <p:nvPr/>
        </p:nvGrpSpPr>
        <p:grpSpPr>
          <a:xfrm>
            <a:off x="3529065" y="3818554"/>
            <a:ext cx="354586" cy="353645"/>
            <a:chOff x="-30735200" y="3910925"/>
            <a:chExt cx="292225" cy="291450"/>
          </a:xfrm>
        </p:grpSpPr>
        <p:sp>
          <p:nvSpPr>
            <p:cNvPr id="7898" name="Google Shape;7898;p9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0" name="Google Shape;7900;p9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1" name="Google Shape;7901;p95"/>
          <p:cNvGrpSpPr/>
          <p:nvPr/>
        </p:nvGrpSpPr>
        <p:grpSpPr>
          <a:xfrm>
            <a:off x="4882910" y="1531421"/>
            <a:ext cx="358971" cy="359224"/>
            <a:chOff x="-57956275" y="3197925"/>
            <a:chExt cx="319000" cy="319225"/>
          </a:xfrm>
        </p:grpSpPr>
        <p:sp>
          <p:nvSpPr>
            <p:cNvPr id="7902" name="Google Shape;7902;p9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95"/>
          <p:cNvGrpSpPr/>
          <p:nvPr/>
        </p:nvGrpSpPr>
        <p:grpSpPr>
          <a:xfrm>
            <a:off x="4905064" y="1987846"/>
            <a:ext cx="314662" cy="358971"/>
            <a:chOff x="-57940525" y="3590375"/>
            <a:chExt cx="279625" cy="319000"/>
          </a:xfrm>
        </p:grpSpPr>
        <p:sp>
          <p:nvSpPr>
            <p:cNvPr id="7910" name="Google Shape;7910;p9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95"/>
          <p:cNvGrpSpPr/>
          <p:nvPr/>
        </p:nvGrpSpPr>
        <p:grpSpPr>
          <a:xfrm>
            <a:off x="4875945" y="2429217"/>
            <a:ext cx="358099" cy="358999"/>
            <a:chOff x="-57959425" y="3982600"/>
            <a:chExt cx="318225" cy="319025"/>
          </a:xfrm>
        </p:grpSpPr>
        <p:sp>
          <p:nvSpPr>
            <p:cNvPr id="7916" name="Google Shape;7916;p9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95"/>
          <p:cNvGrpSpPr/>
          <p:nvPr/>
        </p:nvGrpSpPr>
        <p:grpSpPr>
          <a:xfrm>
            <a:off x="7076112" y="1532546"/>
            <a:ext cx="357226" cy="357226"/>
            <a:chOff x="-55987225" y="3198925"/>
            <a:chExt cx="317450" cy="317450"/>
          </a:xfrm>
        </p:grpSpPr>
        <p:sp>
          <p:nvSpPr>
            <p:cNvPr id="7921" name="Google Shape;7921;p9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95"/>
          <p:cNvGrpSpPr/>
          <p:nvPr/>
        </p:nvGrpSpPr>
        <p:grpSpPr>
          <a:xfrm>
            <a:off x="7076112" y="1988578"/>
            <a:ext cx="357226" cy="357367"/>
            <a:chOff x="-55987225" y="3591025"/>
            <a:chExt cx="317450" cy="317575"/>
          </a:xfrm>
        </p:grpSpPr>
        <p:sp>
          <p:nvSpPr>
            <p:cNvPr id="7926" name="Google Shape;7926;p9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95"/>
          <p:cNvGrpSpPr/>
          <p:nvPr/>
        </p:nvGrpSpPr>
        <p:grpSpPr>
          <a:xfrm>
            <a:off x="7090027" y="2429217"/>
            <a:ext cx="358999" cy="358999"/>
            <a:chOff x="-55988800" y="3982600"/>
            <a:chExt cx="319025" cy="319025"/>
          </a:xfrm>
        </p:grpSpPr>
        <p:sp>
          <p:nvSpPr>
            <p:cNvPr id="7932" name="Google Shape;7932;p9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95"/>
          <p:cNvGrpSpPr/>
          <p:nvPr/>
        </p:nvGrpSpPr>
        <p:grpSpPr>
          <a:xfrm>
            <a:off x="5748546" y="2887174"/>
            <a:ext cx="356326" cy="358971"/>
            <a:chOff x="-54026025" y="3192625"/>
            <a:chExt cx="316650" cy="319000"/>
          </a:xfrm>
        </p:grpSpPr>
        <p:sp>
          <p:nvSpPr>
            <p:cNvPr id="7938" name="Google Shape;7938;p9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95"/>
          <p:cNvGrpSpPr/>
          <p:nvPr/>
        </p:nvGrpSpPr>
        <p:grpSpPr>
          <a:xfrm>
            <a:off x="5768492" y="3358148"/>
            <a:ext cx="316434" cy="358099"/>
            <a:chOff x="-54007925" y="3584850"/>
            <a:chExt cx="281200" cy="318225"/>
          </a:xfrm>
        </p:grpSpPr>
        <p:sp>
          <p:nvSpPr>
            <p:cNvPr id="7947" name="Google Shape;7947;p9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95"/>
          <p:cNvGrpSpPr/>
          <p:nvPr/>
        </p:nvGrpSpPr>
        <p:grpSpPr>
          <a:xfrm>
            <a:off x="5768492" y="3820033"/>
            <a:ext cx="316434" cy="358914"/>
            <a:chOff x="-54007925" y="3975575"/>
            <a:chExt cx="281200" cy="318950"/>
          </a:xfrm>
        </p:grpSpPr>
        <p:sp>
          <p:nvSpPr>
            <p:cNvPr id="7954" name="Google Shape;7954;p9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95"/>
          <p:cNvGrpSpPr/>
          <p:nvPr/>
        </p:nvGrpSpPr>
        <p:grpSpPr>
          <a:xfrm>
            <a:off x="8003359" y="2904504"/>
            <a:ext cx="274770" cy="358492"/>
            <a:chOff x="-52005775" y="3208025"/>
            <a:chExt cx="244175" cy="318575"/>
          </a:xfrm>
        </p:grpSpPr>
        <p:sp>
          <p:nvSpPr>
            <p:cNvPr id="7959" name="Google Shape;7959;p9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95"/>
          <p:cNvGrpSpPr/>
          <p:nvPr/>
        </p:nvGrpSpPr>
        <p:grpSpPr>
          <a:xfrm>
            <a:off x="5309825" y="1532546"/>
            <a:ext cx="358099" cy="358099"/>
            <a:chOff x="-57568775" y="3198925"/>
            <a:chExt cx="318225" cy="318225"/>
          </a:xfrm>
        </p:grpSpPr>
        <p:sp>
          <p:nvSpPr>
            <p:cNvPr id="7971" name="Google Shape;7971;p9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95"/>
          <p:cNvGrpSpPr/>
          <p:nvPr/>
        </p:nvGrpSpPr>
        <p:grpSpPr>
          <a:xfrm>
            <a:off x="5331543" y="1987846"/>
            <a:ext cx="314662" cy="358099"/>
            <a:chOff x="-57549075" y="3590375"/>
            <a:chExt cx="279625" cy="318225"/>
          </a:xfrm>
        </p:grpSpPr>
        <p:sp>
          <p:nvSpPr>
            <p:cNvPr id="7978" name="Google Shape;7978;p9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95"/>
          <p:cNvGrpSpPr/>
          <p:nvPr/>
        </p:nvGrpSpPr>
        <p:grpSpPr>
          <a:xfrm>
            <a:off x="5323740" y="2429217"/>
            <a:ext cx="359871" cy="359871"/>
            <a:chOff x="-57570350" y="3982600"/>
            <a:chExt cx="319800" cy="319800"/>
          </a:xfrm>
        </p:grpSpPr>
        <p:sp>
          <p:nvSpPr>
            <p:cNvPr id="7983" name="Google Shape;7983;p9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95"/>
          <p:cNvGrpSpPr/>
          <p:nvPr/>
        </p:nvGrpSpPr>
        <p:grpSpPr>
          <a:xfrm>
            <a:off x="7538779" y="1531646"/>
            <a:ext cx="314662" cy="358999"/>
            <a:chOff x="-55576850" y="3198125"/>
            <a:chExt cx="279625" cy="319025"/>
          </a:xfrm>
        </p:grpSpPr>
        <p:sp>
          <p:nvSpPr>
            <p:cNvPr id="7988" name="Google Shape;7988;p9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95"/>
          <p:cNvGrpSpPr/>
          <p:nvPr/>
        </p:nvGrpSpPr>
        <p:grpSpPr>
          <a:xfrm>
            <a:off x="7516174" y="1987621"/>
            <a:ext cx="359871" cy="358324"/>
            <a:chOff x="-55596550" y="3590175"/>
            <a:chExt cx="319800" cy="318425"/>
          </a:xfrm>
        </p:grpSpPr>
        <p:sp>
          <p:nvSpPr>
            <p:cNvPr id="7993" name="Google Shape;7993;p9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95"/>
          <p:cNvGrpSpPr/>
          <p:nvPr/>
        </p:nvGrpSpPr>
        <p:grpSpPr>
          <a:xfrm>
            <a:off x="7531412" y="2428964"/>
            <a:ext cx="358999" cy="359252"/>
            <a:chOff x="-55595775" y="3982375"/>
            <a:chExt cx="319025" cy="319250"/>
          </a:xfrm>
        </p:grpSpPr>
        <p:sp>
          <p:nvSpPr>
            <p:cNvPr id="7998" name="Google Shape;7998;p9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95"/>
          <p:cNvGrpSpPr/>
          <p:nvPr/>
        </p:nvGrpSpPr>
        <p:grpSpPr>
          <a:xfrm>
            <a:off x="6188595" y="2887174"/>
            <a:ext cx="358999" cy="358099"/>
            <a:chOff x="-53635375" y="3192625"/>
            <a:chExt cx="319025" cy="318225"/>
          </a:xfrm>
        </p:grpSpPr>
        <p:sp>
          <p:nvSpPr>
            <p:cNvPr id="8005" name="Google Shape;8005;p9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95"/>
          <p:cNvGrpSpPr/>
          <p:nvPr/>
        </p:nvGrpSpPr>
        <p:grpSpPr>
          <a:xfrm>
            <a:off x="6210763" y="3358148"/>
            <a:ext cx="314662" cy="358999"/>
            <a:chOff x="-53615675" y="3584850"/>
            <a:chExt cx="279625" cy="319025"/>
          </a:xfrm>
        </p:grpSpPr>
        <p:sp>
          <p:nvSpPr>
            <p:cNvPr id="8009" name="Google Shape;8009;p9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95"/>
          <p:cNvGrpSpPr/>
          <p:nvPr/>
        </p:nvGrpSpPr>
        <p:grpSpPr>
          <a:xfrm>
            <a:off x="6188609" y="3821074"/>
            <a:ext cx="358971" cy="357874"/>
            <a:chOff x="-53634575" y="3976500"/>
            <a:chExt cx="319000" cy="318025"/>
          </a:xfrm>
        </p:grpSpPr>
        <p:sp>
          <p:nvSpPr>
            <p:cNvPr id="8013" name="Google Shape;8013;p9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95"/>
          <p:cNvGrpSpPr/>
          <p:nvPr/>
        </p:nvGrpSpPr>
        <p:grpSpPr>
          <a:xfrm>
            <a:off x="7983413" y="3364028"/>
            <a:ext cx="314662" cy="358436"/>
            <a:chOff x="-52023900" y="3590075"/>
            <a:chExt cx="279625" cy="318525"/>
          </a:xfrm>
        </p:grpSpPr>
        <p:sp>
          <p:nvSpPr>
            <p:cNvPr id="8022" name="Google Shape;8022;p9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95"/>
          <p:cNvGrpSpPr/>
          <p:nvPr/>
        </p:nvGrpSpPr>
        <p:grpSpPr>
          <a:xfrm>
            <a:off x="5746654" y="1532546"/>
            <a:ext cx="358971" cy="358971"/>
            <a:chOff x="-57173375" y="3198925"/>
            <a:chExt cx="319000" cy="319000"/>
          </a:xfrm>
        </p:grpSpPr>
        <p:sp>
          <p:nvSpPr>
            <p:cNvPr id="8030" name="Google Shape;8030;p9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95"/>
          <p:cNvGrpSpPr/>
          <p:nvPr/>
        </p:nvGrpSpPr>
        <p:grpSpPr>
          <a:xfrm>
            <a:off x="5747541" y="2009987"/>
            <a:ext cx="357198" cy="314690"/>
            <a:chOff x="-57176525" y="3610050"/>
            <a:chExt cx="317425" cy="279650"/>
          </a:xfrm>
        </p:grpSpPr>
        <p:sp>
          <p:nvSpPr>
            <p:cNvPr id="8035" name="Google Shape;8035;p9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95"/>
          <p:cNvGrpSpPr/>
          <p:nvPr/>
        </p:nvGrpSpPr>
        <p:grpSpPr>
          <a:xfrm>
            <a:off x="7957995" y="1532546"/>
            <a:ext cx="358099" cy="356326"/>
            <a:chOff x="-55202750" y="3198925"/>
            <a:chExt cx="318225" cy="316650"/>
          </a:xfrm>
        </p:grpSpPr>
        <p:sp>
          <p:nvSpPr>
            <p:cNvPr id="8041" name="Google Shape;8041;p9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95"/>
          <p:cNvGrpSpPr/>
          <p:nvPr/>
        </p:nvGrpSpPr>
        <p:grpSpPr>
          <a:xfrm>
            <a:off x="7968629" y="1987846"/>
            <a:ext cx="336830" cy="358099"/>
            <a:chOff x="-55194875" y="3590375"/>
            <a:chExt cx="299325" cy="318225"/>
          </a:xfrm>
        </p:grpSpPr>
        <p:sp>
          <p:nvSpPr>
            <p:cNvPr id="8044" name="Google Shape;8044;p9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95"/>
          <p:cNvGrpSpPr/>
          <p:nvPr/>
        </p:nvGrpSpPr>
        <p:grpSpPr>
          <a:xfrm>
            <a:off x="7973247" y="2430117"/>
            <a:ext cx="357198" cy="357198"/>
            <a:chOff x="-55203525" y="3983400"/>
            <a:chExt cx="317425" cy="317425"/>
          </a:xfrm>
        </p:grpSpPr>
        <p:sp>
          <p:nvSpPr>
            <p:cNvPr id="8050" name="Google Shape;8050;p9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95"/>
          <p:cNvGrpSpPr/>
          <p:nvPr/>
        </p:nvGrpSpPr>
        <p:grpSpPr>
          <a:xfrm>
            <a:off x="6639727" y="2887174"/>
            <a:ext cx="335930" cy="358971"/>
            <a:chOff x="-53232900" y="3192625"/>
            <a:chExt cx="298525" cy="319000"/>
          </a:xfrm>
        </p:grpSpPr>
        <p:sp>
          <p:nvSpPr>
            <p:cNvPr id="8054" name="Google Shape;8054;p9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95"/>
          <p:cNvGrpSpPr/>
          <p:nvPr/>
        </p:nvGrpSpPr>
        <p:grpSpPr>
          <a:xfrm>
            <a:off x="6629093" y="3358148"/>
            <a:ext cx="357198" cy="356326"/>
            <a:chOff x="-53242350" y="3584850"/>
            <a:chExt cx="317425" cy="316650"/>
          </a:xfrm>
        </p:grpSpPr>
        <p:sp>
          <p:nvSpPr>
            <p:cNvPr id="8063" name="Google Shape;8063;p9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95"/>
          <p:cNvGrpSpPr/>
          <p:nvPr/>
        </p:nvGrpSpPr>
        <p:grpSpPr>
          <a:xfrm>
            <a:off x="6650362" y="3820849"/>
            <a:ext cx="314662" cy="358999"/>
            <a:chOff x="-53224225" y="3976300"/>
            <a:chExt cx="279625" cy="319025"/>
          </a:xfrm>
        </p:grpSpPr>
        <p:sp>
          <p:nvSpPr>
            <p:cNvPr id="8069" name="Google Shape;8069;p9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95"/>
          <p:cNvGrpSpPr/>
          <p:nvPr/>
        </p:nvGrpSpPr>
        <p:grpSpPr>
          <a:xfrm>
            <a:off x="7961258" y="3828529"/>
            <a:ext cx="358971" cy="358408"/>
            <a:chOff x="-52043575" y="3983125"/>
            <a:chExt cx="319000" cy="318500"/>
          </a:xfrm>
        </p:grpSpPr>
        <p:sp>
          <p:nvSpPr>
            <p:cNvPr id="8077" name="Google Shape;8077;p9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95"/>
          <p:cNvGrpSpPr/>
          <p:nvPr/>
        </p:nvGrpSpPr>
        <p:grpSpPr>
          <a:xfrm>
            <a:off x="6215199" y="1532546"/>
            <a:ext cx="314662" cy="358971"/>
            <a:chOff x="-56766175" y="3198925"/>
            <a:chExt cx="279625" cy="319000"/>
          </a:xfrm>
        </p:grpSpPr>
        <p:sp>
          <p:nvSpPr>
            <p:cNvPr id="8087" name="Google Shape;8087;p9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95"/>
          <p:cNvGrpSpPr/>
          <p:nvPr/>
        </p:nvGrpSpPr>
        <p:grpSpPr>
          <a:xfrm>
            <a:off x="6214313" y="1987846"/>
            <a:ext cx="316434" cy="358099"/>
            <a:chOff x="-56766175" y="3590375"/>
            <a:chExt cx="281200" cy="318225"/>
          </a:xfrm>
        </p:grpSpPr>
        <p:sp>
          <p:nvSpPr>
            <p:cNvPr id="8095" name="Google Shape;8095;p9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95"/>
          <p:cNvGrpSpPr/>
          <p:nvPr/>
        </p:nvGrpSpPr>
        <p:grpSpPr>
          <a:xfrm>
            <a:off x="6251269" y="2429217"/>
            <a:ext cx="272126" cy="358099"/>
            <a:chOff x="-56747275" y="3982600"/>
            <a:chExt cx="241825" cy="318225"/>
          </a:xfrm>
        </p:grpSpPr>
        <p:sp>
          <p:nvSpPr>
            <p:cNvPr id="8100" name="Google Shape;8100;p9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95"/>
          <p:cNvGrpSpPr/>
          <p:nvPr/>
        </p:nvGrpSpPr>
        <p:grpSpPr>
          <a:xfrm>
            <a:off x="4859020" y="3371455"/>
            <a:ext cx="358999" cy="342991"/>
            <a:chOff x="-54812875" y="3596675"/>
            <a:chExt cx="319025" cy="304800"/>
          </a:xfrm>
        </p:grpSpPr>
        <p:sp>
          <p:nvSpPr>
            <p:cNvPr id="8108" name="Google Shape;8108;p9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5" name="Google Shape;8115;p9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7" name="Google Shape;8117;p95"/>
          <p:cNvGrpSpPr/>
          <p:nvPr/>
        </p:nvGrpSpPr>
        <p:grpSpPr>
          <a:xfrm>
            <a:off x="4881188" y="3827938"/>
            <a:ext cx="314662" cy="358099"/>
            <a:chOff x="-54793175" y="3982600"/>
            <a:chExt cx="279625" cy="318225"/>
          </a:xfrm>
        </p:grpSpPr>
        <p:sp>
          <p:nvSpPr>
            <p:cNvPr id="8118" name="Google Shape;8118;p9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95"/>
          <p:cNvGrpSpPr/>
          <p:nvPr/>
        </p:nvGrpSpPr>
        <p:grpSpPr>
          <a:xfrm>
            <a:off x="7092647" y="2887174"/>
            <a:ext cx="314662" cy="358099"/>
            <a:chOff x="-52832000" y="3192625"/>
            <a:chExt cx="279625" cy="318225"/>
          </a:xfrm>
        </p:grpSpPr>
        <p:sp>
          <p:nvSpPr>
            <p:cNvPr id="8126" name="Google Shape;8126;p9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95"/>
          <p:cNvGrpSpPr/>
          <p:nvPr/>
        </p:nvGrpSpPr>
        <p:grpSpPr>
          <a:xfrm>
            <a:off x="5779179" y="2428542"/>
            <a:ext cx="323524" cy="358774"/>
            <a:chOff x="-57162350" y="3982000"/>
            <a:chExt cx="287500" cy="318825"/>
          </a:xfrm>
        </p:grpSpPr>
        <p:sp>
          <p:nvSpPr>
            <p:cNvPr id="8135" name="Google Shape;8135;p9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95"/>
          <p:cNvGrpSpPr/>
          <p:nvPr/>
        </p:nvGrpSpPr>
        <p:grpSpPr>
          <a:xfrm>
            <a:off x="7070492" y="3359048"/>
            <a:ext cx="358971" cy="357198"/>
            <a:chOff x="-52851675" y="3585650"/>
            <a:chExt cx="319000" cy="317425"/>
          </a:xfrm>
        </p:grpSpPr>
        <p:sp>
          <p:nvSpPr>
            <p:cNvPr id="8144" name="Google Shape;8144;p9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95"/>
          <p:cNvGrpSpPr/>
          <p:nvPr/>
        </p:nvGrpSpPr>
        <p:grpSpPr>
          <a:xfrm>
            <a:off x="7092647" y="3820849"/>
            <a:ext cx="314662" cy="358999"/>
            <a:chOff x="-52832000" y="3976300"/>
            <a:chExt cx="279625" cy="319025"/>
          </a:xfrm>
        </p:grpSpPr>
        <p:sp>
          <p:nvSpPr>
            <p:cNvPr id="8151" name="Google Shape;8151;p9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95"/>
          <p:cNvGrpSpPr/>
          <p:nvPr/>
        </p:nvGrpSpPr>
        <p:grpSpPr>
          <a:xfrm>
            <a:off x="6209853" y="4275497"/>
            <a:ext cx="316434" cy="358099"/>
            <a:chOff x="-51633225" y="3198925"/>
            <a:chExt cx="281200" cy="318225"/>
          </a:xfrm>
        </p:grpSpPr>
        <p:sp>
          <p:nvSpPr>
            <p:cNvPr id="8157" name="Google Shape;8157;p9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95"/>
          <p:cNvGrpSpPr/>
          <p:nvPr/>
        </p:nvGrpSpPr>
        <p:grpSpPr>
          <a:xfrm>
            <a:off x="6628676" y="1533418"/>
            <a:ext cx="365188" cy="357226"/>
            <a:chOff x="-56396775" y="3199700"/>
            <a:chExt cx="324525" cy="317450"/>
          </a:xfrm>
        </p:grpSpPr>
        <p:sp>
          <p:nvSpPr>
            <p:cNvPr id="8165" name="Google Shape;8165;p9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95"/>
          <p:cNvGrpSpPr/>
          <p:nvPr/>
        </p:nvGrpSpPr>
        <p:grpSpPr>
          <a:xfrm>
            <a:off x="6631771" y="1999353"/>
            <a:ext cx="358999" cy="335958"/>
            <a:chOff x="-56394425" y="3600600"/>
            <a:chExt cx="319025" cy="298550"/>
          </a:xfrm>
        </p:grpSpPr>
        <p:sp>
          <p:nvSpPr>
            <p:cNvPr id="8172" name="Google Shape;8172;p9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95"/>
          <p:cNvGrpSpPr/>
          <p:nvPr/>
        </p:nvGrpSpPr>
        <p:grpSpPr>
          <a:xfrm>
            <a:off x="6662538" y="2430117"/>
            <a:ext cx="327068" cy="357198"/>
            <a:chOff x="-56379450" y="3983400"/>
            <a:chExt cx="290650" cy="317425"/>
          </a:xfrm>
        </p:grpSpPr>
        <p:sp>
          <p:nvSpPr>
            <p:cNvPr id="8176" name="Google Shape;8176;p9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95"/>
          <p:cNvGrpSpPr/>
          <p:nvPr/>
        </p:nvGrpSpPr>
        <p:grpSpPr>
          <a:xfrm>
            <a:off x="5326242" y="2894264"/>
            <a:ext cx="316434" cy="358971"/>
            <a:chOff x="-54401725" y="3198925"/>
            <a:chExt cx="281200" cy="319000"/>
          </a:xfrm>
        </p:grpSpPr>
        <p:sp>
          <p:nvSpPr>
            <p:cNvPr id="8185" name="Google Shape;8185;p9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95"/>
          <p:cNvGrpSpPr/>
          <p:nvPr/>
        </p:nvGrpSpPr>
        <p:grpSpPr>
          <a:xfrm>
            <a:off x="5327128" y="3364365"/>
            <a:ext cx="314662" cy="358099"/>
            <a:chOff x="-54401725" y="3590375"/>
            <a:chExt cx="279625" cy="318225"/>
          </a:xfrm>
        </p:grpSpPr>
        <p:sp>
          <p:nvSpPr>
            <p:cNvPr id="8197" name="Google Shape;8197;p9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95"/>
          <p:cNvGrpSpPr/>
          <p:nvPr/>
        </p:nvGrpSpPr>
        <p:grpSpPr>
          <a:xfrm>
            <a:off x="5324920" y="3827938"/>
            <a:ext cx="319079" cy="358099"/>
            <a:chOff x="-54403300" y="3982600"/>
            <a:chExt cx="283550" cy="318225"/>
          </a:xfrm>
        </p:grpSpPr>
        <p:sp>
          <p:nvSpPr>
            <p:cNvPr id="8204" name="Google Shape;8204;p9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95"/>
          <p:cNvGrpSpPr/>
          <p:nvPr/>
        </p:nvGrpSpPr>
        <p:grpSpPr>
          <a:xfrm>
            <a:off x="7512313" y="2889172"/>
            <a:ext cx="356298" cy="356973"/>
            <a:chOff x="-52458650" y="3194400"/>
            <a:chExt cx="316625" cy="317225"/>
          </a:xfrm>
        </p:grpSpPr>
        <p:sp>
          <p:nvSpPr>
            <p:cNvPr id="8210" name="Google Shape;8210;p9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95"/>
          <p:cNvGrpSpPr/>
          <p:nvPr/>
        </p:nvGrpSpPr>
        <p:grpSpPr>
          <a:xfrm>
            <a:off x="4881188" y="2894264"/>
            <a:ext cx="314662" cy="358971"/>
            <a:chOff x="-54793175" y="3198925"/>
            <a:chExt cx="279625" cy="319000"/>
          </a:xfrm>
        </p:grpSpPr>
        <p:sp>
          <p:nvSpPr>
            <p:cNvPr id="8219" name="Google Shape;8219;p9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95"/>
          <p:cNvGrpSpPr/>
          <p:nvPr/>
        </p:nvGrpSpPr>
        <p:grpSpPr>
          <a:xfrm>
            <a:off x="7521611" y="3358148"/>
            <a:ext cx="337703" cy="357845"/>
            <a:chOff x="-52450000" y="3584850"/>
            <a:chExt cx="300100" cy="318000"/>
          </a:xfrm>
        </p:grpSpPr>
        <p:sp>
          <p:nvSpPr>
            <p:cNvPr id="8227" name="Google Shape;8227;p9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5"/>
          <p:cNvGrpSpPr/>
          <p:nvPr/>
        </p:nvGrpSpPr>
        <p:grpSpPr>
          <a:xfrm>
            <a:off x="7533131" y="3822621"/>
            <a:ext cx="314662" cy="357226"/>
            <a:chOff x="-52440550" y="3977875"/>
            <a:chExt cx="279625" cy="317450"/>
          </a:xfrm>
        </p:grpSpPr>
        <p:sp>
          <p:nvSpPr>
            <p:cNvPr id="8235" name="Google Shape;8235;p9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95"/>
          <p:cNvGrpSpPr/>
          <p:nvPr/>
        </p:nvGrpSpPr>
        <p:grpSpPr>
          <a:xfrm>
            <a:off x="6645066" y="4278827"/>
            <a:ext cx="314662" cy="358999"/>
            <a:chOff x="-51623775" y="3584850"/>
            <a:chExt cx="279625" cy="319025"/>
          </a:xfrm>
        </p:grpSpPr>
        <p:sp>
          <p:nvSpPr>
            <p:cNvPr id="8244" name="Google Shape;8244;p9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56" name="Shape 8256"/>
        <p:cNvGrpSpPr/>
        <p:nvPr/>
      </p:nvGrpSpPr>
      <p:grpSpPr>
        <a:xfrm>
          <a:off x="0" y="0"/>
          <a:ext cx="0" cy="0"/>
          <a:chOff x="0" y="0"/>
          <a:chExt cx="0" cy="0"/>
        </a:xfrm>
      </p:grpSpPr>
      <p:sp>
        <p:nvSpPr>
          <p:cNvPr id="8257" name="Google Shape;8257;p9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58" name="Google Shape;8258;p9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59" name="Google Shape;8259;p96"/>
          <p:cNvGrpSpPr/>
          <p:nvPr/>
        </p:nvGrpSpPr>
        <p:grpSpPr>
          <a:xfrm>
            <a:off x="885675" y="1539249"/>
            <a:ext cx="276003" cy="357300"/>
            <a:chOff x="-50469125" y="3183175"/>
            <a:chExt cx="233150" cy="301825"/>
          </a:xfrm>
        </p:grpSpPr>
        <p:sp>
          <p:nvSpPr>
            <p:cNvPr id="8260" name="Google Shape;8260;p9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96"/>
          <p:cNvGrpSpPr/>
          <p:nvPr/>
        </p:nvGrpSpPr>
        <p:grpSpPr>
          <a:xfrm>
            <a:off x="845574" y="1974651"/>
            <a:ext cx="356205" cy="355288"/>
            <a:chOff x="-50504575" y="3550975"/>
            <a:chExt cx="300900" cy="300125"/>
          </a:xfrm>
        </p:grpSpPr>
        <p:sp>
          <p:nvSpPr>
            <p:cNvPr id="8264" name="Google Shape;8264;p9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96"/>
          <p:cNvGrpSpPr/>
          <p:nvPr/>
        </p:nvGrpSpPr>
        <p:grpSpPr>
          <a:xfrm>
            <a:off x="845574" y="2412893"/>
            <a:ext cx="356205" cy="354341"/>
            <a:chOff x="-50503000" y="3921175"/>
            <a:chExt cx="300900" cy="299325"/>
          </a:xfrm>
        </p:grpSpPr>
        <p:sp>
          <p:nvSpPr>
            <p:cNvPr id="8269" name="Google Shape;8269;p9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96"/>
          <p:cNvGrpSpPr/>
          <p:nvPr/>
        </p:nvGrpSpPr>
        <p:grpSpPr>
          <a:xfrm>
            <a:off x="3049627" y="1558811"/>
            <a:ext cx="355258" cy="356205"/>
            <a:chOff x="-48630025" y="3199700"/>
            <a:chExt cx="300100" cy="300900"/>
          </a:xfrm>
        </p:grpSpPr>
        <p:sp>
          <p:nvSpPr>
            <p:cNvPr id="8275" name="Google Shape;8275;p9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96"/>
          <p:cNvGrpSpPr/>
          <p:nvPr/>
        </p:nvGrpSpPr>
        <p:grpSpPr>
          <a:xfrm>
            <a:off x="3049627" y="1996107"/>
            <a:ext cx="355258" cy="355258"/>
            <a:chOff x="-48630025" y="3569100"/>
            <a:chExt cx="300100" cy="300100"/>
          </a:xfrm>
        </p:grpSpPr>
        <p:sp>
          <p:nvSpPr>
            <p:cNvPr id="8279" name="Google Shape;8279;p9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96"/>
          <p:cNvGrpSpPr/>
          <p:nvPr/>
        </p:nvGrpSpPr>
        <p:grpSpPr>
          <a:xfrm>
            <a:off x="3050101" y="2433403"/>
            <a:ext cx="354311" cy="353394"/>
            <a:chOff x="-48629225" y="3938500"/>
            <a:chExt cx="299300" cy="298525"/>
          </a:xfrm>
        </p:grpSpPr>
        <p:sp>
          <p:nvSpPr>
            <p:cNvPr id="8290" name="Google Shape;8290;p9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96"/>
          <p:cNvGrpSpPr/>
          <p:nvPr/>
        </p:nvGrpSpPr>
        <p:grpSpPr>
          <a:xfrm>
            <a:off x="1785504" y="2904744"/>
            <a:ext cx="311458" cy="354341"/>
            <a:chOff x="-46762575" y="3200500"/>
            <a:chExt cx="263100" cy="299325"/>
          </a:xfrm>
        </p:grpSpPr>
        <p:sp>
          <p:nvSpPr>
            <p:cNvPr id="8295" name="Google Shape;8295;p9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96"/>
          <p:cNvGrpSpPr/>
          <p:nvPr/>
        </p:nvGrpSpPr>
        <p:grpSpPr>
          <a:xfrm>
            <a:off x="1763589" y="3363466"/>
            <a:ext cx="355288" cy="312375"/>
            <a:chOff x="-46779900" y="3588000"/>
            <a:chExt cx="300125" cy="263875"/>
          </a:xfrm>
        </p:grpSpPr>
        <p:sp>
          <p:nvSpPr>
            <p:cNvPr id="8301" name="Google Shape;8301;p9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96"/>
          <p:cNvGrpSpPr/>
          <p:nvPr/>
        </p:nvGrpSpPr>
        <p:grpSpPr>
          <a:xfrm>
            <a:off x="1764062" y="3778388"/>
            <a:ext cx="354341" cy="353394"/>
            <a:chOff x="-46779100" y="3938500"/>
            <a:chExt cx="299325" cy="298525"/>
          </a:xfrm>
        </p:grpSpPr>
        <p:sp>
          <p:nvSpPr>
            <p:cNvPr id="8306" name="Google Shape;8306;p9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96"/>
          <p:cNvGrpSpPr/>
          <p:nvPr/>
        </p:nvGrpSpPr>
        <p:grpSpPr>
          <a:xfrm>
            <a:off x="3971800" y="2911255"/>
            <a:ext cx="355258" cy="355288"/>
            <a:chOff x="-44924250" y="3206000"/>
            <a:chExt cx="300100" cy="300125"/>
          </a:xfrm>
        </p:grpSpPr>
        <p:sp>
          <p:nvSpPr>
            <p:cNvPr id="8309" name="Google Shape;8309;p9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96"/>
          <p:cNvGrpSpPr/>
          <p:nvPr/>
        </p:nvGrpSpPr>
        <p:grpSpPr>
          <a:xfrm>
            <a:off x="1286286" y="1539249"/>
            <a:ext cx="355258" cy="355258"/>
            <a:chOff x="-50134375" y="3183175"/>
            <a:chExt cx="300100" cy="300100"/>
          </a:xfrm>
        </p:grpSpPr>
        <p:sp>
          <p:nvSpPr>
            <p:cNvPr id="8315" name="Google Shape;8315;p9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96"/>
          <p:cNvGrpSpPr/>
          <p:nvPr/>
        </p:nvGrpSpPr>
        <p:grpSpPr>
          <a:xfrm>
            <a:off x="1286286" y="1974651"/>
            <a:ext cx="355258" cy="355288"/>
            <a:chOff x="-50134375" y="3550975"/>
            <a:chExt cx="300100" cy="300125"/>
          </a:xfrm>
        </p:grpSpPr>
        <p:sp>
          <p:nvSpPr>
            <p:cNvPr id="8326" name="Google Shape;8326;p9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96"/>
          <p:cNvGrpSpPr/>
          <p:nvPr/>
        </p:nvGrpSpPr>
        <p:grpSpPr>
          <a:xfrm>
            <a:off x="1286286" y="2412183"/>
            <a:ext cx="355258" cy="355051"/>
            <a:chOff x="-50134375" y="3920575"/>
            <a:chExt cx="300100" cy="299925"/>
          </a:xfrm>
        </p:grpSpPr>
        <p:sp>
          <p:nvSpPr>
            <p:cNvPr id="8329" name="Google Shape;8329;p9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96"/>
          <p:cNvGrpSpPr/>
          <p:nvPr/>
        </p:nvGrpSpPr>
        <p:grpSpPr>
          <a:xfrm>
            <a:off x="3497010" y="1559758"/>
            <a:ext cx="357123" cy="355258"/>
            <a:chOff x="-48262200" y="3200500"/>
            <a:chExt cx="301675" cy="300100"/>
          </a:xfrm>
        </p:grpSpPr>
        <p:sp>
          <p:nvSpPr>
            <p:cNvPr id="8333" name="Google Shape;8333;p9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96"/>
          <p:cNvGrpSpPr/>
          <p:nvPr/>
        </p:nvGrpSpPr>
        <p:grpSpPr>
          <a:xfrm>
            <a:off x="3526383" y="1996847"/>
            <a:ext cx="298377" cy="354519"/>
            <a:chOff x="-48233050" y="3569725"/>
            <a:chExt cx="252050" cy="299475"/>
          </a:xfrm>
        </p:grpSpPr>
        <p:sp>
          <p:nvSpPr>
            <p:cNvPr id="8343" name="Google Shape;8343;p9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96"/>
          <p:cNvGrpSpPr/>
          <p:nvPr/>
        </p:nvGrpSpPr>
        <p:grpSpPr>
          <a:xfrm>
            <a:off x="3550148" y="2430591"/>
            <a:ext cx="250847" cy="358070"/>
            <a:chOff x="-48216525" y="3936125"/>
            <a:chExt cx="211900" cy="302475"/>
          </a:xfrm>
        </p:grpSpPr>
        <p:sp>
          <p:nvSpPr>
            <p:cNvPr id="8347" name="Google Shape;8347;p9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96"/>
          <p:cNvGrpSpPr/>
          <p:nvPr/>
        </p:nvGrpSpPr>
        <p:grpSpPr>
          <a:xfrm>
            <a:off x="2205866" y="2905661"/>
            <a:ext cx="355258" cy="355288"/>
            <a:chOff x="-46410500" y="3201275"/>
            <a:chExt cx="300100" cy="300125"/>
          </a:xfrm>
        </p:grpSpPr>
        <p:sp>
          <p:nvSpPr>
            <p:cNvPr id="8352" name="Google Shape;8352;p9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96"/>
          <p:cNvGrpSpPr/>
          <p:nvPr/>
        </p:nvGrpSpPr>
        <p:grpSpPr>
          <a:xfrm>
            <a:off x="2205866" y="3341092"/>
            <a:ext cx="355258" cy="356205"/>
            <a:chOff x="-46409700" y="3569100"/>
            <a:chExt cx="300100" cy="300900"/>
          </a:xfrm>
        </p:grpSpPr>
        <p:sp>
          <p:nvSpPr>
            <p:cNvPr id="8358" name="Google Shape;8358;p9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96"/>
          <p:cNvGrpSpPr/>
          <p:nvPr/>
        </p:nvGrpSpPr>
        <p:grpSpPr>
          <a:xfrm>
            <a:off x="2193747" y="3776524"/>
            <a:ext cx="379497" cy="358070"/>
            <a:chOff x="-46422300" y="3936925"/>
            <a:chExt cx="320575" cy="302475"/>
          </a:xfrm>
        </p:grpSpPr>
        <p:sp>
          <p:nvSpPr>
            <p:cNvPr id="8364" name="Google Shape;8364;p9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96"/>
          <p:cNvGrpSpPr/>
          <p:nvPr/>
        </p:nvGrpSpPr>
        <p:grpSpPr>
          <a:xfrm>
            <a:off x="3971326" y="3330852"/>
            <a:ext cx="356205" cy="355258"/>
            <a:chOff x="-44914800" y="3560450"/>
            <a:chExt cx="300900" cy="300100"/>
          </a:xfrm>
        </p:grpSpPr>
        <p:sp>
          <p:nvSpPr>
            <p:cNvPr id="8367" name="Google Shape;8367;p9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96"/>
          <p:cNvGrpSpPr/>
          <p:nvPr/>
        </p:nvGrpSpPr>
        <p:grpSpPr>
          <a:xfrm>
            <a:off x="1726378" y="1539486"/>
            <a:ext cx="354311" cy="354104"/>
            <a:chOff x="-49764975" y="3183375"/>
            <a:chExt cx="299300" cy="299125"/>
          </a:xfrm>
        </p:grpSpPr>
        <p:sp>
          <p:nvSpPr>
            <p:cNvPr id="8373" name="Google Shape;8373;p9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96"/>
          <p:cNvGrpSpPr/>
          <p:nvPr/>
        </p:nvGrpSpPr>
        <p:grpSpPr>
          <a:xfrm>
            <a:off x="1726378" y="1974947"/>
            <a:ext cx="354311" cy="355909"/>
            <a:chOff x="-49764975" y="3551225"/>
            <a:chExt cx="299300" cy="300650"/>
          </a:xfrm>
        </p:grpSpPr>
        <p:sp>
          <p:nvSpPr>
            <p:cNvPr id="8383" name="Google Shape;8383;p9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96"/>
          <p:cNvGrpSpPr/>
          <p:nvPr/>
        </p:nvGrpSpPr>
        <p:grpSpPr>
          <a:xfrm>
            <a:off x="1724040" y="2411710"/>
            <a:ext cx="358987" cy="355525"/>
            <a:chOff x="-49766550" y="3920175"/>
            <a:chExt cx="303250" cy="300325"/>
          </a:xfrm>
        </p:grpSpPr>
        <p:sp>
          <p:nvSpPr>
            <p:cNvPr id="8395" name="Google Shape;8395;p9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96"/>
          <p:cNvGrpSpPr/>
          <p:nvPr/>
        </p:nvGrpSpPr>
        <p:grpSpPr>
          <a:xfrm>
            <a:off x="3939571" y="1559758"/>
            <a:ext cx="357123" cy="354341"/>
            <a:chOff x="-47892800" y="3200500"/>
            <a:chExt cx="301675" cy="299325"/>
          </a:xfrm>
        </p:grpSpPr>
        <p:sp>
          <p:nvSpPr>
            <p:cNvPr id="8400" name="Google Shape;8400;p9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96"/>
          <p:cNvGrpSpPr/>
          <p:nvPr/>
        </p:nvGrpSpPr>
        <p:grpSpPr>
          <a:xfrm>
            <a:off x="4003437" y="1996107"/>
            <a:ext cx="229391" cy="355258"/>
            <a:chOff x="-47839250" y="3569100"/>
            <a:chExt cx="193775" cy="300100"/>
          </a:xfrm>
        </p:grpSpPr>
        <p:sp>
          <p:nvSpPr>
            <p:cNvPr id="8407" name="Google Shape;8407;p9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96"/>
          <p:cNvGrpSpPr/>
          <p:nvPr/>
        </p:nvGrpSpPr>
        <p:grpSpPr>
          <a:xfrm>
            <a:off x="3940503" y="2432456"/>
            <a:ext cx="355258" cy="356205"/>
            <a:chOff x="-47892800" y="3937700"/>
            <a:chExt cx="300100" cy="300900"/>
          </a:xfrm>
        </p:grpSpPr>
        <p:sp>
          <p:nvSpPr>
            <p:cNvPr id="8414" name="Google Shape;8414;p9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96"/>
          <p:cNvGrpSpPr/>
          <p:nvPr/>
        </p:nvGrpSpPr>
        <p:grpSpPr>
          <a:xfrm>
            <a:off x="2645798" y="2926170"/>
            <a:ext cx="355258" cy="311458"/>
            <a:chOff x="-46042675" y="3218600"/>
            <a:chExt cx="300100" cy="263100"/>
          </a:xfrm>
        </p:grpSpPr>
        <p:sp>
          <p:nvSpPr>
            <p:cNvPr id="8423" name="Google Shape;8423;p9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96"/>
          <p:cNvGrpSpPr/>
          <p:nvPr/>
        </p:nvGrpSpPr>
        <p:grpSpPr>
          <a:xfrm>
            <a:off x="2645798" y="3340619"/>
            <a:ext cx="355258" cy="323118"/>
            <a:chOff x="-46042675" y="3568700"/>
            <a:chExt cx="300100" cy="272950"/>
          </a:xfrm>
        </p:grpSpPr>
        <p:sp>
          <p:nvSpPr>
            <p:cNvPr id="8430" name="Google Shape;8430;p9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96"/>
          <p:cNvGrpSpPr/>
          <p:nvPr/>
        </p:nvGrpSpPr>
        <p:grpSpPr>
          <a:xfrm>
            <a:off x="2687749" y="3777589"/>
            <a:ext cx="271357" cy="356057"/>
            <a:chOff x="-46007225" y="3937825"/>
            <a:chExt cx="229225" cy="300775"/>
          </a:xfrm>
        </p:grpSpPr>
        <p:sp>
          <p:nvSpPr>
            <p:cNvPr id="8435" name="Google Shape;8435;p9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96"/>
          <p:cNvGrpSpPr/>
          <p:nvPr/>
        </p:nvGrpSpPr>
        <p:grpSpPr>
          <a:xfrm>
            <a:off x="3993241" y="3767675"/>
            <a:ext cx="312375" cy="357596"/>
            <a:chOff x="-44895900" y="3929450"/>
            <a:chExt cx="263875" cy="302075"/>
          </a:xfrm>
        </p:grpSpPr>
        <p:sp>
          <p:nvSpPr>
            <p:cNvPr id="8446" name="Google Shape;8446;p9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96"/>
          <p:cNvGrpSpPr/>
          <p:nvPr/>
        </p:nvGrpSpPr>
        <p:grpSpPr>
          <a:xfrm>
            <a:off x="2167060" y="1550436"/>
            <a:ext cx="356205" cy="332885"/>
            <a:chOff x="-49397175" y="3192625"/>
            <a:chExt cx="300900" cy="281200"/>
          </a:xfrm>
        </p:grpSpPr>
        <p:sp>
          <p:nvSpPr>
            <p:cNvPr id="8453" name="Google Shape;8453;p9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96"/>
          <p:cNvGrpSpPr/>
          <p:nvPr/>
        </p:nvGrpSpPr>
        <p:grpSpPr>
          <a:xfrm>
            <a:off x="2193163" y="1974651"/>
            <a:ext cx="304000" cy="356205"/>
            <a:chOff x="-49375900" y="3550975"/>
            <a:chExt cx="256800" cy="300900"/>
          </a:xfrm>
        </p:grpSpPr>
        <p:sp>
          <p:nvSpPr>
            <p:cNvPr id="8461" name="Google Shape;8461;p9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96"/>
          <p:cNvGrpSpPr/>
          <p:nvPr/>
        </p:nvGrpSpPr>
        <p:grpSpPr>
          <a:xfrm>
            <a:off x="2188516" y="2411946"/>
            <a:ext cx="313293" cy="356205"/>
            <a:chOff x="-49378250" y="3920375"/>
            <a:chExt cx="264650" cy="300900"/>
          </a:xfrm>
        </p:grpSpPr>
        <p:sp>
          <p:nvSpPr>
            <p:cNvPr id="8473" name="Google Shape;8473;p9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96"/>
          <p:cNvGrpSpPr/>
          <p:nvPr/>
        </p:nvGrpSpPr>
        <p:grpSpPr>
          <a:xfrm>
            <a:off x="907504" y="2904744"/>
            <a:ext cx="312375" cy="357123"/>
            <a:chOff x="-47505300" y="3200500"/>
            <a:chExt cx="263875" cy="301675"/>
          </a:xfrm>
        </p:grpSpPr>
        <p:sp>
          <p:nvSpPr>
            <p:cNvPr id="8481" name="Google Shape;8481;p9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96"/>
          <p:cNvGrpSpPr/>
          <p:nvPr/>
        </p:nvGrpSpPr>
        <p:grpSpPr>
          <a:xfrm>
            <a:off x="885604" y="3341092"/>
            <a:ext cx="356176" cy="355051"/>
            <a:chOff x="-47524975" y="3569100"/>
            <a:chExt cx="300875" cy="299925"/>
          </a:xfrm>
        </p:grpSpPr>
        <p:sp>
          <p:nvSpPr>
            <p:cNvPr id="8495" name="Google Shape;8495;p9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96"/>
          <p:cNvGrpSpPr/>
          <p:nvPr/>
        </p:nvGrpSpPr>
        <p:grpSpPr>
          <a:xfrm>
            <a:off x="886062" y="3820354"/>
            <a:ext cx="355258" cy="270410"/>
            <a:chOff x="-47523400" y="3973950"/>
            <a:chExt cx="300100" cy="228425"/>
          </a:xfrm>
        </p:grpSpPr>
        <p:sp>
          <p:nvSpPr>
            <p:cNvPr id="8501" name="Google Shape;8501;p9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96"/>
          <p:cNvGrpSpPr/>
          <p:nvPr/>
        </p:nvGrpSpPr>
        <p:grpSpPr>
          <a:xfrm>
            <a:off x="3091183" y="2903353"/>
            <a:ext cx="354341" cy="357596"/>
            <a:chOff x="-45673275" y="3199325"/>
            <a:chExt cx="299325" cy="302075"/>
          </a:xfrm>
        </p:grpSpPr>
        <p:sp>
          <p:nvSpPr>
            <p:cNvPr id="8507" name="Google Shape;8507;p9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96"/>
          <p:cNvGrpSpPr/>
          <p:nvPr/>
        </p:nvGrpSpPr>
        <p:grpSpPr>
          <a:xfrm>
            <a:off x="3090251" y="3361602"/>
            <a:ext cx="356205" cy="314240"/>
            <a:chOff x="-45674075" y="3586425"/>
            <a:chExt cx="300900" cy="265450"/>
          </a:xfrm>
        </p:grpSpPr>
        <p:sp>
          <p:nvSpPr>
            <p:cNvPr id="8511" name="Google Shape;8511;p9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96"/>
          <p:cNvGrpSpPr/>
          <p:nvPr/>
        </p:nvGrpSpPr>
        <p:grpSpPr>
          <a:xfrm>
            <a:off x="3091183" y="3777441"/>
            <a:ext cx="354341" cy="356205"/>
            <a:chOff x="-45673275" y="3937700"/>
            <a:chExt cx="299325" cy="300900"/>
          </a:xfrm>
        </p:grpSpPr>
        <p:sp>
          <p:nvSpPr>
            <p:cNvPr id="8514" name="Google Shape;8514;p9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96"/>
          <p:cNvGrpSpPr/>
          <p:nvPr/>
        </p:nvGrpSpPr>
        <p:grpSpPr>
          <a:xfrm>
            <a:off x="2205349" y="4270225"/>
            <a:ext cx="356205" cy="356205"/>
            <a:chOff x="-44512325" y="3176075"/>
            <a:chExt cx="300900" cy="300900"/>
          </a:xfrm>
        </p:grpSpPr>
        <p:sp>
          <p:nvSpPr>
            <p:cNvPr id="8521" name="Google Shape;8521;p9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96"/>
          <p:cNvGrpSpPr/>
          <p:nvPr/>
        </p:nvGrpSpPr>
        <p:grpSpPr>
          <a:xfrm>
            <a:off x="2608689" y="1539249"/>
            <a:ext cx="354341" cy="354341"/>
            <a:chOff x="-49027775" y="3183175"/>
            <a:chExt cx="299325" cy="299325"/>
          </a:xfrm>
        </p:grpSpPr>
        <p:sp>
          <p:nvSpPr>
            <p:cNvPr id="8525" name="Google Shape;8525;p9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96"/>
          <p:cNvGrpSpPr/>
          <p:nvPr/>
        </p:nvGrpSpPr>
        <p:grpSpPr>
          <a:xfrm>
            <a:off x="2608230" y="1974651"/>
            <a:ext cx="355258" cy="357152"/>
            <a:chOff x="-49027775" y="3550975"/>
            <a:chExt cx="300100" cy="301700"/>
          </a:xfrm>
        </p:grpSpPr>
        <p:sp>
          <p:nvSpPr>
            <p:cNvPr id="8530" name="Google Shape;8530;p9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9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96"/>
          <p:cNvGrpSpPr/>
          <p:nvPr/>
        </p:nvGrpSpPr>
        <p:grpSpPr>
          <a:xfrm>
            <a:off x="2606306" y="2411710"/>
            <a:ext cx="359106" cy="355525"/>
            <a:chOff x="-49031025" y="3920175"/>
            <a:chExt cx="303350" cy="300325"/>
          </a:xfrm>
        </p:grpSpPr>
        <p:sp>
          <p:nvSpPr>
            <p:cNvPr id="8541" name="Google Shape;8541;p9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96"/>
          <p:cNvGrpSpPr/>
          <p:nvPr/>
        </p:nvGrpSpPr>
        <p:grpSpPr>
          <a:xfrm>
            <a:off x="1322411" y="2904744"/>
            <a:ext cx="356176" cy="354341"/>
            <a:chOff x="-47155575" y="3200500"/>
            <a:chExt cx="300875" cy="299325"/>
          </a:xfrm>
        </p:grpSpPr>
        <p:sp>
          <p:nvSpPr>
            <p:cNvPr id="8548" name="Google Shape;8548;p9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96"/>
          <p:cNvGrpSpPr/>
          <p:nvPr/>
        </p:nvGrpSpPr>
        <p:grpSpPr>
          <a:xfrm>
            <a:off x="1322870" y="3341092"/>
            <a:ext cx="355258" cy="355258"/>
            <a:chOff x="-47154800" y="3569100"/>
            <a:chExt cx="300100" cy="300100"/>
          </a:xfrm>
        </p:grpSpPr>
        <p:sp>
          <p:nvSpPr>
            <p:cNvPr id="8555" name="Google Shape;8555;p9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96"/>
          <p:cNvGrpSpPr/>
          <p:nvPr/>
        </p:nvGrpSpPr>
        <p:grpSpPr>
          <a:xfrm>
            <a:off x="1323343" y="3779305"/>
            <a:ext cx="354311" cy="353423"/>
            <a:chOff x="-47154000" y="3939275"/>
            <a:chExt cx="299300" cy="298550"/>
          </a:xfrm>
        </p:grpSpPr>
        <p:sp>
          <p:nvSpPr>
            <p:cNvPr id="8562" name="Google Shape;8562;p9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96"/>
          <p:cNvGrpSpPr/>
          <p:nvPr/>
        </p:nvGrpSpPr>
        <p:grpSpPr>
          <a:xfrm>
            <a:off x="3548633" y="2904744"/>
            <a:ext cx="312375" cy="354341"/>
            <a:chOff x="-45286550" y="3200500"/>
            <a:chExt cx="263875" cy="299325"/>
          </a:xfrm>
        </p:grpSpPr>
        <p:sp>
          <p:nvSpPr>
            <p:cNvPr id="8567" name="Google Shape;8567;p9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96"/>
          <p:cNvGrpSpPr/>
          <p:nvPr/>
        </p:nvGrpSpPr>
        <p:grpSpPr>
          <a:xfrm>
            <a:off x="3548633" y="3342039"/>
            <a:ext cx="312375" cy="354311"/>
            <a:chOff x="-45286550" y="3569900"/>
            <a:chExt cx="263875" cy="299300"/>
          </a:xfrm>
        </p:grpSpPr>
        <p:sp>
          <p:nvSpPr>
            <p:cNvPr id="8571" name="Google Shape;8571;p9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96"/>
          <p:cNvGrpSpPr/>
          <p:nvPr/>
        </p:nvGrpSpPr>
        <p:grpSpPr>
          <a:xfrm>
            <a:off x="3559820" y="3778388"/>
            <a:ext cx="290001" cy="355258"/>
            <a:chOff x="-45277900" y="3938500"/>
            <a:chExt cx="244975" cy="300100"/>
          </a:xfrm>
        </p:grpSpPr>
        <p:sp>
          <p:nvSpPr>
            <p:cNvPr id="8578" name="Google Shape;8578;p9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96"/>
          <p:cNvGrpSpPr/>
          <p:nvPr/>
        </p:nvGrpSpPr>
        <p:grpSpPr>
          <a:xfrm>
            <a:off x="2645769" y="4247490"/>
            <a:ext cx="355258" cy="355258"/>
            <a:chOff x="-44502875" y="3576975"/>
            <a:chExt cx="300100" cy="300100"/>
          </a:xfrm>
        </p:grpSpPr>
        <p:sp>
          <p:nvSpPr>
            <p:cNvPr id="8583" name="Google Shape;8583;p9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96"/>
          <p:cNvGrpSpPr/>
          <p:nvPr/>
        </p:nvGrpSpPr>
        <p:grpSpPr>
          <a:xfrm>
            <a:off x="4858981" y="1973145"/>
            <a:ext cx="356196" cy="354670"/>
            <a:chOff x="-13946200" y="3647075"/>
            <a:chExt cx="353650" cy="352100"/>
          </a:xfrm>
        </p:grpSpPr>
        <p:sp>
          <p:nvSpPr>
            <p:cNvPr id="8587" name="Google Shape;8587;p9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96"/>
          <p:cNvGrpSpPr/>
          <p:nvPr/>
        </p:nvGrpSpPr>
        <p:grpSpPr>
          <a:xfrm>
            <a:off x="6642374" y="1532628"/>
            <a:ext cx="357002" cy="354267"/>
            <a:chOff x="-12163025" y="3214275"/>
            <a:chExt cx="354450" cy="351700"/>
          </a:xfrm>
        </p:grpSpPr>
        <p:sp>
          <p:nvSpPr>
            <p:cNvPr id="8594" name="Google Shape;8594;p9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96"/>
          <p:cNvGrpSpPr/>
          <p:nvPr/>
        </p:nvGrpSpPr>
        <p:grpSpPr>
          <a:xfrm>
            <a:off x="6643154" y="1972365"/>
            <a:ext cx="355441" cy="356232"/>
            <a:chOff x="-12160675" y="3647875"/>
            <a:chExt cx="352900" cy="353650"/>
          </a:xfrm>
        </p:grpSpPr>
        <p:sp>
          <p:nvSpPr>
            <p:cNvPr id="8598" name="Google Shape;8598;p9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96"/>
          <p:cNvGrpSpPr/>
          <p:nvPr/>
        </p:nvGrpSpPr>
        <p:grpSpPr>
          <a:xfrm>
            <a:off x="6653870" y="2416821"/>
            <a:ext cx="354635" cy="356232"/>
            <a:chOff x="-12160675" y="4081850"/>
            <a:chExt cx="352100" cy="353650"/>
          </a:xfrm>
        </p:grpSpPr>
        <p:sp>
          <p:nvSpPr>
            <p:cNvPr id="8606" name="Google Shape;8606;p9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9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96"/>
          <p:cNvGrpSpPr/>
          <p:nvPr/>
        </p:nvGrpSpPr>
        <p:grpSpPr>
          <a:xfrm>
            <a:off x="4858836" y="2891264"/>
            <a:ext cx="355416" cy="355652"/>
            <a:chOff x="-10391650" y="3180600"/>
            <a:chExt cx="352875" cy="353075"/>
          </a:xfrm>
        </p:grpSpPr>
        <p:sp>
          <p:nvSpPr>
            <p:cNvPr id="8613" name="Google Shape;8613;p9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9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96"/>
          <p:cNvGrpSpPr/>
          <p:nvPr/>
        </p:nvGrpSpPr>
        <p:grpSpPr>
          <a:xfrm>
            <a:off x="4858835" y="3368062"/>
            <a:ext cx="354635" cy="353890"/>
            <a:chOff x="-10390875" y="3616350"/>
            <a:chExt cx="352100" cy="351325"/>
          </a:xfrm>
        </p:grpSpPr>
        <p:sp>
          <p:nvSpPr>
            <p:cNvPr id="8620" name="Google Shape;8620;p9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96"/>
          <p:cNvGrpSpPr/>
          <p:nvPr/>
        </p:nvGrpSpPr>
        <p:grpSpPr>
          <a:xfrm>
            <a:off x="7525810" y="2892727"/>
            <a:ext cx="312585" cy="354670"/>
            <a:chOff x="-10370400" y="4049550"/>
            <a:chExt cx="310350" cy="352100"/>
          </a:xfrm>
        </p:grpSpPr>
        <p:sp>
          <p:nvSpPr>
            <p:cNvPr id="8624" name="Google Shape;8624;p9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96"/>
          <p:cNvGrpSpPr/>
          <p:nvPr/>
        </p:nvGrpSpPr>
        <p:grpSpPr>
          <a:xfrm>
            <a:off x="6630066" y="2891668"/>
            <a:ext cx="379236" cy="354847"/>
            <a:chOff x="-8674650" y="3210975"/>
            <a:chExt cx="376525" cy="352275"/>
          </a:xfrm>
        </p:grpSpPr>
        <p:sp>
          <p:nvSpPr>
            <p:cNvPr id="8630" name="Google Shape;8630;p9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96"/>
          <p:cNvGrpSpPr/>
          <p:nvPr/>
        </p:nvGrpSpPr>
        <p:grpSpPr>
          <a:xfrm>
            <a:off x="5301563" y="1973145"/>
            <a:ext cx="356221" cy="354670"/>
            <a:chOff x="-13512225" y="3647075"/>
            <a:chExt cx="353675" cy="352100"/>
          </a:xfrm>
        </p:grpSpPr>
        <p:sp>
          <p:nvSpPr>
            <p:cNvPr id="8637" name="Google Shape;8637;p9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9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96"/>
          <p:cNvGrpSpPr/>
          <p:nvPr/>
        </p:nvGrpSpPr>
        <p:grpSpPr>
          <a:xfrm>
            <a:off x="5311876" y="2417211"/>
            <a:ext cx="356221" cy="355451"/>
            <a:chOff x="-13512225" y="4080275"/>
            <a:chExt cx="353675" cy="352875"/>
          </a:xfrm>
        </p:grpSpPr>
        <p:sp>
          <p:nvSpPr>
            <p:cNvPr id="8648" name="Google Shape;8648;p9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96"/>
          <p:cNvGrpSpPr/>
          <p:nvPr/>
        </p:nvGrpSpPr>
        <p:grpSpPr>
          <a:xfrm>
            <a:off x="7084956" y="1564572"/>
            <a:ext cx="356196" cy="290379"/>
            <a:chOff x="-11728250" y="3245400"/>
            <a:chExt cx="353650" cy="288275"/>
          </a:xfrm>
        </p:grpSpPr>
        <p:sp>
          <p:nvSpPr>
            <p:cNvPr id="8660" name="Google Shape;8660;p9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96"/>
          <p:cNvGrpSpPr/>
          <p:nvPr/>
        </p:nvGrpSpPr>
        <p:grpSpPr>
          <a:xfrm>
            <a:off x="7117464" y="2417211"/>
            <a:ext cx="311804" cy="355451"/>
            <a:chOff x="-11703850" y="4081850"/>
            <a:chExt cx="309575" cy="352875"/>
          </a:xfrm>
        </p:grpSpPr>
        <p:sp>
          <p:nvSpPr>
            <p:cNvPr id="8666" name="Google Shape;8666;p9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9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96"/>
          <p:cNvGrpSpPr/>
          <p:nvPr/>
        </p:nvGrpSpPr>
        <p:grpSpPr>
          <a:xfrm>
            <a:off x="5306120" y="2891364"/>
            <a:ext cx="357002" cy="355451"/>
            <a:chOff x="-9958475" y="3180025"/>
            <a:chExt cx="354450" cy="352875"/>
          </a:xfrm>
        </p:grpSpPr>
        <p:sp>
          <p:nvSpPr>
            <p:cNvPr id="8675" name="Google Shape;8675;p9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96"/>
          <p:cNvGrpSpPr/>
          <p:nvPr/>
        </p:nvGrpSpPr>
        <p:grpSpPr>
          <a:xfrm>
            <a:off x="5315247" y="3367345"/>
            <a:ext cx="337966" cy="355325"/>
            <a:chOff x="-9949025" y="3615575"/>
            <a:chExt cx="335550" cy="352750"/>
          </a:xfrm>
        </p:grpSpPr>
        <p:sp>
          <p:nvSpPr>
            <p:cNvPr id="8679" name="Google Shape;8679;p9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96"/>
          <p:cNvGrpSpPr/>
          <p:nvPr/>
        </p:nvGrpSpPr>
        <p:grpSpPr>
          <a:xfrm>
            <a:off x="7950093" y="2890851"/>
            <a:ext cx="360175" cy="358423"/>
            <a:chOff x="-9961625" y="4048175"/>
            <a:chExt cx="357600" cy="355825"/>
          </a:xfrm>
        </p:grpSpPr>
        <p:sp>
          <p:nvSpPr>
            <p:cNvPr id="8683" name="Google Shape;8683;p9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96"/>
          <p:cNvGrpSpPr/>
          <p:nvPr/>
        </p:nvGrpSpPr>
        <p:grpSpPr>
          <a:xfrm>
            <a:off x="6636814" y="3366363"/>
            <a:ext cx="364959" cy="357289"/>
            <a:chOff x="-8680950" y="3624225"/>
            <a:chExt cx="362350" cy="354700"/>
          </a:xfrm>
        </p:grpSpPr>
        <p:sp>
          <p:nvSpPr>
            <p:cNvPr id="8690" name="Google Shape;8690;p9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9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96"/>
          <p:cNvGrpSpPr/>
          <p:nvPr/>
        </p:nvGrpSpPr>
        <p:grpSpPr>
          <a:xfrm>
            <a:off x="5773058" y="1532024"/>
            <a:ext cx="313365" cy="355476"/>
            <a:chOff x="-13056975" y="3212300"/>
            <a:chExt cx="311125" cy="352900"/>
          </a:xfrm>
        </p:grpSpPr>
        <p:sp>
          <p:nvSpPr>
            <p:cNvPr id="8697" name="Google Shape;8697;p9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96"/>
          <p:cNvGrpSpPr/>
          <p:nvPr/>
        </p:nvGrpSpPr>
        <p:grpSpPr>
          <a:xfrm>
            <a:off x="5750446" y="1972818"/>
            <a:ext cx="358588" cy="355325"/>
            <a:chOff x="-13077450" y="3647075"/>
            <a:chExt cx="356025" cy="352750"/>
          </a:xfrm>
        </p:grpSpPr>
        <p:sp>
          <p:nvSpPr>
            <p:cNvPr id="8702" name="Google Shape;8702;p9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96"/>
          <p:cNvGrpSpPr/>
          <p:nvPr/>
        </p:nvGrpSpPr>
        <p:grpSpPr>
          <a:xfrm>
            <a:off x="5761552" y="2416418"/>
            <a:ext cx="357002" cy="357037"/>
            <a:chOff x="-13079025" y="4079475"/>
            <a:chExt cx="354450" cy="354450"/>
          </a:xfrm>
        </p:grpSpPr>
        <p:sp>
          <p:nvSpPr>
            <p:cNvPr id="8706" name="Google Shape;8706;p9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96"/>
          <p:cNvGrpSpPr/>
          <p:nvPr/>
        </p:nvGrpSpPr>
        <p:grpSpPr>
          <a:xfrm>
            <a:off x="7534619" y="1532427"/>
            <a:ext cx="356221" cy="354670"/>
            <a:chOff x="-11292700" y="3213875"/>
            <a:chExt cx="353675" cy="352100"/>
          </a:xfrm>
        </p:grpSpPr>
        <p:sp>
          <p:nvSpPr>
            <p:cNvPr id="8711" name="Google Shape;8711;p9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9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9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9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96"/>
          <p:cNvGrpSpPr/>
          <p:nvPr/>
        </p:nvGrpSpPr>
        <p:grpSpPr>
          <a:xfrm>
            <a:off x="7528677" y="1972365"/>
            <a:ext cx="368106" cy="356232"/>
            <a:chOff x="-11299000" y="3647875"/>
            <a:chExt cx="365475" cy="353650"/>
          </a:xfrm>
        </p:grpSpPr>
        <p:sp>
          <p:nvSpPr>
            <p:cNvPr id="8719" name="Google Shape;8719;p9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9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96"/>
          <p:cNvGrpSpPr/>
          <p:nvPr/>
        </p:nvGrpSpPr>
        <p:grpSpPr>
          <a:xfrm>
            <a:off x="7544139" y="2428316"/>
            <a:ext cx="357808" cy="333240"/>
            <a:chOff x="-11295075" y="4092875"/>
            <a:chExt cx="355250" cy="330825"/>
          </a:xfrm>
        </p:grpSpPr>
        <p:sp>
          <p:nvSpPr>
            <p:cNvPr id="8726" name="Google Shape;8726;p9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9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96"/>
          <p:cNvGrpSpPr/>
          <p:nvPr/>
        </p:nvGrpSpPr>
        <p:grpSpPr>
          <a:xfrm>
            <a:off x="5769739" y="2891364"/>
            <a:ext cx="312585" cy="355451"/>
            <a:chOff x="-9500075" y="3180800"/>
            <a:chExt cx="310350" cy="352875"/>
          </a:xfrm>
        </p:grpSpPr>
        <p:sp>
          <p:nvSpPr>
            <p:cNvPr id="8732" name="Google Shape;8732;p9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9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96"/>
          <p:cNvGrpSpPr/>
          <p:nvPr/>
        </p:nvGrpSpPr>
        <p:grpSpPr>
          <a:xfrm>
            <a:off x="5747530" y="3366879"/>
            <a:ext cx="356221" cy="356257"/>
            <a:chOff x="-9523700" y="3614000"/>
            <a:chExt cx="353675" cy="353675"/>
          </a:xfrm>
        </p:grpSpPr>
        <p:sp>
          <p:nvSpPr>
            <p:cNvPr id="8742" name="Google Shape;8742;p9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96"/>
          <p:cNvGrpSpPr/>
          <p:nvPr/>
        </p:nvGrpSpPr>
        <p:grpSpPr>
          <a:xfrm>
            <a:off x="7532481" y="3389521"/>
            <a:ext cx="356221" cy="354670"/>
            <a:chOff x="-9523700" y="4049550"/>
            <a:chExt cx="353675" cy="352100"/>
          </a:xfrm>
        </p:grpSpPr>
        <p:sp>
          <p:nvSpPr>
            <p:cNvPr id="8752" name="Google Shape;8752;p9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9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96"/>
          <p:cNvGrpSpPr/>
          <p:nvPr/>
        </p:nvGrpSpPr>
        <p:grpSpPr>
          <a:xfrm>
            <a:off x="7088596" y="3389494"/>
            <a:ext cx="357002" cy="311029"/>
            <a:chOff x="-8209150" y="3659675"/>
            <a:chExt cx="354450" cy="308775"/>
          </a:xfrm>
        </p:grpSpPr>
        <p:sp>
          <p:nvSpPr>
            <p:cNvPr id="8760" name="Google Shape;8760;p9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96"/>
          <p:cNvGrpSpPr/>
          <p:nvPr/>
        </p:nvGrpSpPr>
        <p:grpSpPr>
          <a:xfrm>
            <a:off x="6202157" y="2418407"/>
            <a:ext cx="356221" cy="353059"/>
            <a:chOff x="-12643475" y="4081850"/>
            <a:chExt cx="353675" cy="350500"/>
          </a:xfrm>
        </p:grpSpPr>
        <p:sp>
          <p:nvSpPr>
            <p:cNvPr id="8767" name="Google Shape;8767;p9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9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9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1" name="Google Shape;8771;p9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2" name="Google Shape;8772;p96"/>
          <p:cNvGrpSpPr/>
          <p:nvPr/>
        </p:nvGrpSpPr>
        <p:grpSpPr>
          <a:xfrm>
            <a:off x="7984757" y="2428316"/>
            <a:ext cx="356221" cy="333240"/>
            <a:chOff x="-10858725" y="4092875"/>
            <a:chExt cx="353675" cy="330825"/>
          </a:xfrm>
        </p:grpSpPr>
        <p:sp>
          <p:nvSpPr>
            <p:cNvPr id="8773" name="Google Shape;8773;p9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96"/>
          <p:cNvGrpSpPr/>
          <p:nvPr/>
        </p:nvGrpSpPr>
        <p:grpSpPr>
          <a:xfrm>
            <a:off x="6243280" y="3367282"/>
            <a:ext cx="252278" cy="355451"/>
            <a:chOff x="-9039300" y="3614000"/>
            <a:chExt cx="250475" cy="352875"/>
          </a:xfrm>
        </p:grpSpPr>
        <p:sp>
          <p:nvSpPr>
            <p:cNvPr id="8780" name="Google Shape;8780;p9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96"/>
          <p:cNvGrpSpPr/>
          <p:nvPr/>
        </p:nvGrpSpPr>
        <p:grpSpPr>
          <a:xfrm>
            <a:off x="7975246" y="3389521"/>
            <a:ext cx="354635" cy="354670"/>
            <a:chOff x="-9088150" y="4049550"/>
            <a:chExt cx="352100" cy="352100"/>
          </a:xfrm>
        </p:grpSpPr>
        <p:sp>
          <p:nvSpPr>
            <p:cNvPr id="8783" name="Google Shape;8783;p9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9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9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9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96"/>
          <p:cNvGrpSpPr/>
          <p:nvPr/>
        </p:nvGrpSpPr>
        <p:grpSpPr>
          <a:xfrm>
            <a:off x="7109610" y="2891754"/>
            <a:ext cx="315757" cy="354670"/>
            <a:chOff x="-8191825" y="3174500"/>
            <a:chExt cx="313500" cy="352100"/>
          </a:xfrm>
        </p:grpSpPr>
        <p:sp>
          <p:nvSpPr>
            <p:cNvPr id="8790" name="Google Shape;8790;p9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96"/>
          <p:cNvGrpSpPr/>
          <p:nvPr/>
        </p:nvGrpSpPr>
        <p:grpSpPr>
          <a:xfrm>
            <a:off x="4858968" y="1532275"/>
            <a:ext cx="356221" cy="354973"/>
            <a:chOff x="-13947000" y="3212800"/>
            <a:chExt cx="353675" cy="352400"/>
          </a:xfrm>
        </p:grpSpPr>
        <p:sp>
          <p:nvSpPr>
            <p:cNvPr id="8794" name="Google Shape;8794;p9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6" name="Google Shape;8796;p9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7" name="Google Shape;8797;p96"/>
          <p:cNvGrpSpPr/>
          <p:nvPr/>
        </p:nvGrpSpPr>
        <p:grpSpPr>
          <a:xfrm>
            <a:off x="5301563" y="1531633"/>
            <a:ext cx="356221" cy="356257"/>
            <a:chOff x="-13512225" y="3211525"/>
            <a:chExt cx="353675" cy="353675"/>
          </a:xfrm>
        </p:grpSpPr>
        <p:sp>
          <p:nvSpPr>
            <p:cNvPr id="8798" name="Google Shape;8798;p9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9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96"/>
          <p:cNvGrpSpPr/>
          <p:nvPr/>
        </p:nvGrpSpPr>
        <p:grpSpPr>
          <a:xfrm>
            <a:off x="6191845" y="1532024"/>
            <a:ext cx="356221" cy="355476"/>
            <a:chOff x="-12643475" y="3212300"/>
            <a:chExt cx="353675" cy="352900"/>
          </a:xfrm>
        </p:grpSpPr>
        <p:sp>
          <p:nvSpPr>
            <p:cNvPr id="8804" name="Google Shape;8804;p9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9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96"/>
          <p:cNvGrpSpPr/>
          <p:nvPr/>
        </p:nvGrpSpPr>
        <p:grpSpPr>
          <a:xfrm>
            <a:off x="6191845" y="1983798"/>
            <a:ext cx="356221" cy="333366"/>
            <a:chOff x="-12643475" y="3657325"/>
            <a:chExt cx="353675" cy="330950"/>
          </a:xfrm>
        </p:grpSpPr>
        <p:sp>
          <p:nvSpPr>
            <p:cNvPr id="8814" name="Google Shape;8814;p9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9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9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96"/>
          <p:cNvGrpSpPr/>
          <p:nvPr/>
        </p:nvGrpSpPr>
        <p:grpSpPr>
          <a:xfrm>
            <a:off x="7974847" y="1532427"/>
            <a:ext cx="355416" cy="354670"/>
            <a:chOff x="-10857925" y="3213875"/>
            <a:chExt cx="352875" cy="352100"/>
          </a:xfrm>
        </p:grpSpPr>
        <p:sp>
          <p:nvSpPr>
            <p:cNvPr id="8821" name="Google Shape;8821;p9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9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9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96"/>
          <p:cNvGrpSpPr/>
          <p:nvPr/>
        </p:nvGrpSpPr>
        <p:grpSpPr>
          <a:xfrm>
            <a:off x="6191762" y="2891855"/>
            <a:ext cx="356096" cy="354469"/>
            <a:chOff x="-9089725" y="3180200"/>
            <a:chExt cx="353550" cy="351900"/>
          </a:xfrm>
        </p:grpSpPr>
        <p:sp>
          <p:nvSpPr>
            <p:cNvPr id="8832" name="Google Shape;8832;p9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96"/>
          <p:cNvGrpSpPr/>
          <p:nvPr/>
        </p:nvGrpSpPr>
        <p:grpSpPr>
          <a:xfrm>
            <a:off x="7083760" y="1971660"/>
            <a:ext cx="358588" cy="357642"/>
            <a:chOff x="7083760" y="1971660"/>
            <a:chExt cx="358588" cy="357642"/>
          </a:xfrm>
        </p:grpSpPr>
        <p:sp>
          <p:nvSpPr>
            <p:cNvPr id="8835" name="Google Shape;8835;p9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9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9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50" name="Shape 8850"/>
        <p:cNvGrpSpPr/>
        <p:nvPr/>
      </p:nvGrpSpPr>
      <p:grpSpPr>
        <a:xfrm>
          <a:off x="0" y="0"/>
          <a:ext cx="0" cy="0"/>
          <a:chOff x="0" y="0"/>
          <a:chExt cx="0" cy="0"/>
        </a:xfrm>
      </p:grpSpPr>
      <p:sp>
        <p:nvSpPr>
          <p:cNvPr id="8851" name="Google Shape;8851;p9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52" name="Google Shape;8852;p9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3" name="Google Shape;8853;p97"/>
          <p:cNvGrpSpPr/>
          <p:nvPr/>
        </p:nvGrpSpPr>
        <p:grpSpPr>
          <a:xfrm>
            <a:off x="748855" y="2243507"/>
            <a:ext cx="452798" cy="449473"/>
            <a:chOff x="-21322300" y="3693325"/>
            <a:chExt cx="306400" cy="304150"/>
          </a:xfrm>
        </p:grpSpPr>
        <p:sp>
          <p:nvSpPr>
            <p:cNvPr id="8854" name="Google Shape;8854;p9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9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97"/>
          <p:cNvGrpSpPr/>
          <p:nvPr/>
        </p:nvGrpSpPr>
        <p:grpSpPr>
          <a:xfrm>
            <a:off x="748263" y="2810244"/>
            <a:ext cx="453980" cy="422540"/>
            <a:chOff x="-21322300" y="4077125"/>
            <a:chExt cx="307200" cy="285925"/>
          </a:xfrm>
        </p:grpSpPr>
        <p:sp>
          <p:nvSpPr>
            <p:cNvPr id="8859" name="Google Shape;8859;p9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9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97"/>
          <p:cNvGrpSpPr/>
          <p:nvPr/>
        </p:nvGrpSpPr>
        <p:grpSpPr>
          <a:xfrm>
            <a:off x="3525440" y="1689128"/>
            <a:ext cx="451653" cy="450212"/>
            <a:chOff x="-19394200" y="3333800"/>
            <a:chExt cx="305625" cy="304650"/>
          </a:xfrm>
        </p:grpSpPr>
        <p:sp>
          <p:nvSpPr>
            <p:cNvPr id="8872" name="Google Shape;8872;p9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9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97"/>
          <p:cNvGrpSpPr/>
          <p:nvPr/>
        </p:nvGrpSpPr>
        <p:grpSpPr>
          <a:xfrm>
            <a:off x="3524276" y="2243580"/>
            <a:ext cx="453980" cy="449325"/>
            <a:chOff x="-19396575" y="3708500"/>
            <a:chExt cx="307200" cy="304050"/>
          </a:xfrm>
        </p:grpSpPr>
        <p:sp>
          <p:nvSpPr>
            <p:cNvPr id="8882" name="Google Shape;8882;p9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9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97"/>
          <p:cNvGrpSpPr/>
          <p:nvPr/>
        </p:nvGrpSpPr>
        <p:grpSpPr>
          <a:xfrm>
            <a:off x="3518457" y="2796461"/>
            <a:ext cx="465618" cy="450101"/>
            <a:chOff x="-19394200" y="4084200"/>
            <a:chExt cx="315075" cy="304575"/>
          </a:xfrm>
        </p:grpSpPr>
        <p:sp>
          <p:nvSpPr>
            <p:cNvPr id="8886" name="Google Shape;8886;p9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97"/>
          <p:cNvGrpSpPr/>
          <p:nvPr/>
        </p:nvGrpSpPr>
        <p:grpSpPr>
          <a:xfrm>
            <a:off x="6324167" y="1689001"/>
            <a:ext cx="400447" cy="450470"/>
            <a:chOff x="-17526750" y="3309200"/>
            <a:chExt cx="270975" cy="304825"/>
          </a:xfrm>
        </p:grpSpPr>
        <p:sp>
          <p:nvSpPr>
            <p:cNvPr id="8893" name="Google Shape;8893;p9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9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97"/>
          <p:cNvGrpSpPr/>
          <p:nvPr/>
        </p:nvGrpSpPr>
        <p:grpSpPr>
          <a:xfrm>
            <a:off x="6300319" y="2244173"/>
            <a:ext cx="448143" cy="448143"/>
            <a:chOff x="-17542500" y="3684100"/>
            <a:chExt cx="303250" cy="303250"/>
          </a:xfrm>
        </p:grpSpPr>
        <p:sp>
          <p:nvSpPr>
            <p:cNvPr id="8899" name="Google Shape;8899;p9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9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97"/>
          <p:cNvGrpSpPr/>
          <p:nvPr/>
        </p:nvGrpSpPr>
        <p:grpSpPr>
          <a:xfrm>
            <a:off x="6299728" y="2810817"/>
            <a:ext cx="449325" cy="421395"/>
            <a:chOff x="-17542500" y="4068450"/>
            <a:chExt cx="304050" cy="285150"/>
          </a:xfrm>
        </p:grpSpPr>
        <p:sp>
          <p:nvSpPr>
            <p:cNvPr id="8907" name="Google Shape;8907;p9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9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97"/>
          <p:cNvGrpSpPr/>
          <p:nvPr/>
        </p:nvGrpSpPr>
        <p:grpSpPr>
          <a:xfrm>
            <a:off x="3530150" y="3342211"/>
            <a:ext cx="343404" cy="449325"/>
            <a:chOff x="-15652200" y="3335975"/>
            <a:chExt cx="232375" cy="304050"/>
          </a:xfrm>
        </p:grpSpPr>
        <p:sp>
          <p:nvSpPr>
            <p:cNvPr id="8914" name="Google Shape;8914;p9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97"/>
          <p:cNvGrpSpPr/>
          <p:nvPr/>
        </p:nvGrpSpPr>
        <p:grpSpPr>
          <a:xfrm>
            <a:off x="1303491" y="1689573"/>
            <a:ext cx="450470" cy="449325"/>
            <a:chOff x="-20946600" y="3317850"/>
            <a:chExt cx="304825" cy="304050"/>
          </a:xfrm>
        </p:grpSpPr>
        <p:sp>
          <p:nvSpPr>
            <p:cNvPr id="8924" name="Google Shape;8924;p9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97"/>
          <p:cNvGrpSpPr/>
          <p:nvPr/>
        </p:nvGrpSpPr>
        <p:grpSpPr>
          <a:xfrm>
            <a:off x="1304064" y="2243729"/>
            <a:ext cx="449325" cy="449030"/>
            <a:chOff x="-20945825" y="3692175"/>
            <a:chExt cx="304050" cy="303850"/>
          </a:xfrm>
        </p:grpSpPr>
        <p:sp>
          <p:nvSpPr>
            <p:cNvPr id="8928" name="Google Shape;8928;p9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97"/>
          <p:cNvGrpSpPr/>
          <p:nvPr/>
        </p:nvGrpSpPr>
        <p:grpSpPr>
          <a:xfrm>
            <a:off x="1329667" y="2797442"/>
            <a:ext cx="398119" cy="448143"/>
            <a:chOff x="-20930075" y="4066100"/>
            <a:chExt cx="269400" cy="303250"/>
          </a:xfrm>
        </p:grpSpPr>
        <p:sp>
          <p:nvSpPr>
            <p:cNvPr id="8933" name="Google Shape;8933;p9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97"/>
          <p:cNvGrpSpPr/>
          <p:nvPr/>
        </p:nvGrpSpPr>
        <p:grpSpPr>
          <a:xfrm>
            <a:off x="4110888" y="1689848"/>
            <a:ext cx="372516" cy="448771"/>
            <a:chOff x="-18994100" y="3334775"/>
            <a:chExt cx="252075" cy="303675"/>
          </a:xfrm>
        </p:grpSpPr>
        <p:sp>
          <p:nvSpPr>
            <p:cNvPr id="8936" name="Google Shape;8936;p9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97"/>
          <p:cNvGrpSpPr/>
          <p:nvPr/>
        </p:nvGrpSpPr>
        <p:grpSpPr>
          <a:xfrm>
            <a:off x="4125445" y="2244743"/>
            <a:ext cx="343404" cy="446998"/>
            <a:chOff x="-18983850" y="3710075"/>
            <a:chExt cx="232375" cy="302475"/>
          </a:xfrm>
        </p:grpSpPr>
        <p:sp>
          <p:nvSpPr>
            <p:cNvPr id="8941" name="Google Shape;8941;p9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97"/>
          <p:cNvGrpSpPr/>
          <p:nvPr/>
        </p:nvGrpSpPr>
        <p:grpSpPr>
          <a:xfrm>
            <a:off x="4071911" y="2797422"/>
            <a:ext cx="450470" cy="448180"/>
            <a:chOff x="-19020075" y="4084200"/>
            <a:chExt cx="304825" cy="303275"/>
          </a:xfrm>
        </p:grpSpPr>
        <p:sp>
          <p:nvSpPr>
            <p:cNvPr id="8946" name="Google Shape;8946;p9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97"/>
          <p:cNvGrpSpPr/>
          <p:nvPr/>
        </p:nvGrpSpPr>
        <p:grpSpPr>
          <a:xfrm>
            <a:off x="6889176" y="1689001"/>
            <a:ext cx="396937" cy="450470"/>
            <a:chOff x="-17149475" y="3309200"/>
            <a:chExt cx="268600" cy="304825"/>
          </a:xfrm>
        </p:grpSpPr>
        <p:sp>
          <p:nvSpPr>
            <p:cNvPr id="8956" name="Google Shape;8956;p9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97"/>
          <p:cNvGrpSpPr/>
          <p:nvPr/>
        </p:nvGrpSpPr>
        <p:grpSpPr>
          <a:xfrm>
            <a:off x="6862982" y="2258120"/>
            <a:ext cx="449325" cy="420249"/>
            <a:chOff x="-17168375" y="3692750"/>
            <a:chExt cx="304050" cy="284375"/>
          </a:xfrm>
        </p:grpSpPr>
        <p:sp>
          <p:nvSpPr>
            <p:cNvPr id="8959" name="Google Shape;8959;p9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9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97"/>
          <p:cNvGrpSpPr/>
          <p:nvPr/>
        </p:nvGrpSpPr>
        <p:grpSpPr>
          <a:xfrm>
            <a:off x="6859491" y="2796852"/>
            <a:ext cx="456308" cy="449325"/>
            <a:chOff x="-17170750" y="4058800"/>
            <a:chExt cx="308775" cy="304050"/>
          </a:xfrm>
        </p:grpSpPr>
        <p:sp>
          <p:nvSpPr>
            <p:cNvPr id="8967" name="Google Shape;8967;p9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97"/>
          <p:cNvGrpSpPr/>
          <p:nvPr/>
        </p:nvGrpSpPr>
        <p:grpSpPr>
          <a:xfrm>
            <a:off x="5721388" y="3343358"/>
            <a:ext cx="450470" cy="446998"/>
            <a:chOff x="-15688425" y="3707725"/>
            <a:chExt cx="304825" cy="302475"/>
          </a:xfrm>
        </p:grpSpPr>
        <p:sp>
          <p:nvSpPr>
            <p:cNvPr id="8985" name="Google Shape;8985;p9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9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97"/>
          <p:cNvGrpSpPr/>
          <p:nvPr/>
        </p:nvGrpSpPr>
        <p:grpSpPr>
          <a:xfrm>
            <a:off x="1865544" y="1690441"/>
            <a:ext cx="451653" cy="447589"/>
            <a:chOff x="-20572500" y="3319025"/>
            <a:chExt cx="305625" cy="302875"/>
          </a:xfrm>
        </p:grpSpPr>
        <p:sp>
          <p:nvSpPr>
            <p:cNvPr id="8992" name="Google Shape;8992;p9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97"/>
          <p:cNvGrpSpPr/>
          <p:nvPr/>
        </p:nvGrpSpPr>
        <p:grpSpPr>
          <a:xfrm>
            <a:off x="1866708" y="2305410"/>
            <a:ext cx="449325" cy="325670"/>
            <a:chOff x="-20571700" y="3722875"/>
            <a:chExt cx="304050" cy="220375"/>
          </a:xfrm>
        </p:grpSpPr>
        <p:sp>
          <p:nvSpPr>
            <p:cNvPr id="8995" name="Google Shape;8995;p9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97"/>
          <p:cNvGrpSpPr/>
          <p:nvPr/>
        </p:nvGrpSpPr>
        <p:grpSpPr>
          <a:xfrm>
            <a:off x="1866135" y="2796278"/>
            <a:ext cx="450470" cy="450470"/>
            <a:chOff x="-20571700" y="4066875"/>
            <a:chExt cx="304825" cy="304825"/>
          </a:xfrm>
        </p:grpSpPr>
        <p:sp>
          <p:nvSpPr>
            <p:cNvPr id="9003" name="Google Shape;9003;p9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9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9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97"/>
          <p:cNvGrpSpPr/>
          <p:nvPr/>
        </p:nvGrpSpPr>
        <p:grpSpPr>
          <a:xfrm>
            <a:off x="4632837" y="1688259"/>
            <a:ext cx="453980" cy="451948"/>
            <a:chOff x="-18645175" y="3334200"/>
            <a:chExt cx="307200" cy="305825"/>
          </a:xfrm>
        </p:grpSpPr>
        <p:sp>
          <p:nvSpPr>
            <p:cNvPr id="9010" name="Google Shape;9010;p9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9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97"/>
          <p:cNvGrpSpPr/>
          <p:nvPr/>
        </p:nvGrpSpPr>
        <p:grpSpPr>
          <a:xfrm>
            <a:off x="4633429" y="2242989"/>
            <a:ext cx="452798" cy="450507"/>
            <a:chOff x="-18645175" y="3708500"/>
            <a:chExt cx="306400" cy="304850"/>
          </a:xfrm>
        </p:grpSpPr>
        <p:sp>
          <p:nvSpPr>
            <p:cNvPr id="9016" name="Google Shape;9016;p9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97"/>
          <p:cNvGrpSpPr/>
          <p:nvPr/>
        </p:nvGrpSpPr>
        <p:grpSpPr>
          <a:xfrm>
            <a:off x="4631101" y="2795630"/>
            <a:ext cx="457453" cy="451763"/>
            <a:chOff x="-18647525" y="4082625"/>
            <a:chExt cx="309550" cy="305700"/>
          </a:xfrm>
        </p:grpSpPr>
        <p:sp>
          <p:nvSpPr>
            <p:cNvPr id="9024" name="Google Shape;9024;p9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9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97"/>
          <p:cNvGrpSpPr/>
          <p:nvPr/>
        </p:nvGrpSpPr>
        <p:grpSpPr>
          <a:xfrm>
            <a:off x="7441485" y="1689592"/>
            <a:ext cx="395755" cy="449288"/>
            <a:chOff x="-16775350" y="3309200"/>
            <a:chExt cx="267800" cy="304025"/>
          </a:xfrm>
        </p:grpSpPr>
        <p:sp>
          <p:nvSpPr>
            <p:cNvPr id="9029" name="Google Shape;9029;p9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97"/>
          <p:cNvGrpSpPr/>
          <p:nvPr/>
        </p:nvGrpSpPr>
        <p:grpSpPr>
          <a:xfrm>
            <a:off x="7441485" y="2241827"/>
            <a:ext cx="395755" cy="452835"/>
            <a:chOff x="-16775350" y="3683300"/>
            <a:chExt cx="267800" cy="306425"/>
          </a:xfrm>
        </p:grpSpPr>
        <p:sp>
          <p:nvSpPr>
            <p:cNvPr id="9033" name="Google Shape;9033;p9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97"/>
          <p:cNvGrpSpPr/>
          <p:nvPr/>
        </p:nvGrpSpPr>
        <p:grpSpPr>
          <a:xfrm>
            <a:off x="7413536" y="2796870"/>
            <a:ext cx="451653" cy="449288"/>
            <a:chOff x="-16794250" y="4058225"/>
            <a:chExt cx="305625" cy="304025"/>
          </a:xfrm>
        </p:grpSpPr>
        <p:sp>
          <p:nvSpPr>
            <p:cNvPr id="9037" name="Google Shape;9037;p9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9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9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9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9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6" name="Google Shape;9046;p9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7" name="Google Shape;9047;p97"/>
          <p:cNvGrpSpPr/>
          <p:nvPr/>
        </p:nvGrpSpPr>
        <p:grpSpPr>
          <a:xfrm>
            <a:off x="2414953" y="1689573"/>
            <a:ext cx="457453" cy="449325"/>
            <a:chOff x="-20199150" y="3317850"/>
            <a:chExt cx="309550" cy="304050"/>
          </a:xfrm>
        </p:grpSpPr>
        <p:sp>
          <p:nvSpPr>
            <p:cNvPr id="9048" name="Google Shape;9048;p9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97"/>
          <p:cNvGrpSpPr/>
          <p:nvPr/>
        </p:nvGrpSpPr>
        <p:grpSpPr>
          <a:xfrm>
            <a:off x="2417281" y="2242861"/>
            <a:ext cx="452798" cy="450766"/>
            <a:chOff x="-20199150" y="3693150"/>
            <a:chExt cx="306400" cy="305025"/>
          </a:xfrm>
        </p:grpSpPr>
        <p:sp>
          <p:nvSpPr>
            <p:cNvPr id="9056" name="Google Shape;9056;p9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97"/>
          <p:cNvGrpSpPr/>
          <p:nvPr/>
        </p:nvGrpSpPr>
        <p:grpSpPr>
          <a:xfrm>
            <a:off x="2417854" y="2795687"/>
            <a:ext cx="451653" cy="451653"/>
            <a:chOff x="-20197575" y="4066875"/>
            <a:chExt cx="305625" cy="305625"/>
          </a:xfrm>
        </p:grpSpPr>
        <p:sp>
          <p:nvSpPr>
            <p:cNvPr id="9063" name="Google Shape;9063;p9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97"/>
          <p:cNvGrpSpPr/>
          <p:nvPr/>
        </p:nvGrpSpPr>
        <p:grpSpPr>
          <a:xfrm>
            <a:off x="5200071" y="1687520"/>
            <a:ext cx="449325" cy="453426"/>
            <a:chOff x="-18271050" y="3333200"/>
            <a:chExt cx="304050" cy="306825"/>
          </a:xfrm>
        </p:grpSpPr>
        <p:sp>
          <p:nvSpPr>
            <p:cNvPr id="9072" name="Google Shape;9072;p9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7" name="Google Shape;9077;p97"/>
          <p:cNvGrpSpPr/>
          <p:nvPr/>
        </p:nvGrpSpPr>
        <p:grpSpPr>
          <a:xfrm>
            <a:off x="5200644" y="2244171"/>
            <a:ext cx="448180" cy="448143"/>
            <a:chOff x="-18270275" y="3710875"/>
            <a:chExt cx="303275" cy="303250"/>
          </a:xfrm>
        </p:grpSpPr>
        <p:sp>
          <p:nvSpPr>
            <p:cNvPr id="9078" name="Google Shape;9078;p9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9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97"/>
          <p:cNvGrpSpPr/>
          <p:nvPr/>
        </p:nvGrpSpPr>
        <p:grpSpPr>
          <a:xfrm>
            <a:off x="5254196" y="2797422"/>
            <a:ext cx="341076" cy="448180"/>
            <a:chOff x="-18234025" y="4084200"/>
            <a:chExt cx="230800" cy="303275"/>
          </a:xfrm>
        </p:grpSpPr>
        <p:sp>
          <p:nvSpPr>
            <p:cNvPr id="9085" name="Google Shape;9085;p9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97"/>
          <p:cNvGrpSpPr/>
          <p:nvPr/>
        </p:nvGrpSpPr>
        <p:grpSpPr>
          <a:xfrm>
            <a:off x="2366751" y="3341641"/>
            <a:ext cx="449325" cy="450470"/>
            <a:chOff x="-16419350" y="3308400"/>
            <a:chExt cx="304050" cy="304825"/>
          </a:xfrm>
        </p:grpSpPr>
        <p:sp>
          <p:nvSpPr>
            <p:cNvPr id="9089" name="Google Shape;9089;p9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9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97"/>
          <p:cNvGrpSpPr/>
          <p:nvPr/>
        </p:nvGrpSpPr>
        <p:grpSpPr>
          <a:xfrm>
            <a:off x="4638306" y="3340423"/>
            <a:ext cx="395755" cy="452872"/>
            <a:chOff x="-16401225" y="3683275"/>
            <a:chExt cx="267800" cy="306450"/>
          </a:xfrm>
        </p:grpSpPr>
        <p:sp>
          <p:nvSpPr>
            <p:cNvPr id="9097" name="Google Shape;9097;p9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9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97"/>
          <p:cNvGrpSpPr/>
          <p:nvPr/>
        </p:nvGrpSpPr>
        <p:grpSpPr>
          <a:xfrm>
            <a:off x="8003755" y="2797062"/>
            <a:ext cx="450470" cy="448180"/>
            <a:chOff x="-16419350" y="4058200"/>
            <a:chExt cx="304825" cy="303275"/>
          </a:xfrm>
        </p:grpSpPr>
        <p:sp>
          <p:nvSpPr>
            <p:cNvPr id="9105" name="Google Shape;9105;p9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9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97"/>
          <p:cNvGrpSpPr/>
          <p:nvPr/>
        </p:nvGrpSpPr>
        <p:grpSpPr>
          <a:xfrm>
            <a:off x="4030643" y="3343080"/>
            <a:ext cx="450507" cy="447589"/>
            <a:chOff x="-15296200" y="3326900"/>
            <a:chExt cx="304850" cy="302875"/>
          </a:xfrm>
        </p:grpSpPr>
        <p:sp>
          <p:nvSpPr>
            <p:cNvPr id="9113" name="Google Shape;9113;p9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97"/>
          <p:cNvGrpSpPr/>
          <p:nvPr/>
        </p:nvGrpSpPr>
        <p:grpSpPr>
          <a:xfrm>
            <a:off x="2946296" y="1706881"/>
            <a:ext cx="486566" cy="414708"/>
            <a:chOff x="-19835275" y="3330250"/>
            <a:chExt cx="329250" cy="280625"/>
          </a:xfrm>
        </p:grpSpPr>
        <p:sp>
          <p:nvSpPr>
            <p:cNvPr id="9119" name="Google Shape;9119;p9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9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97"/>
          <p:cNvGrpSpPr/>
          <p:nvPr/>
        </p:nvGrpSpPr>
        <p:grpSpPr>
          <a:xfrm>
            <a:off x="2964325" y="2243470"/>
            <a:ext cx="450507" cy="449547"/>
            <a:chOff x="-19822675" y="3692750"/>
            <a:chExt cx="304850" cy="304200"/>
          </a:xfrm>
        </p:grpSpPr>
        <p:sp>
          <p:nvSpPr>
            <p:cNvPr id="9123" name="Google Shape;9123;p9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9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97"/>
          <p:cNvGrpSpPr/>
          <p:nvPr/>
        </p:nvGrpSpPr>
        <p:grpSpPr>
          <a:xfrm>
            <a:off x="2964916" y="2796278"/>
            <a:ext cx="449325" cy="450470"/>
            <a:chOff x="-19822675" y="4066875"/>
            <a:chExt cx="304050" cy="304825"/>
          </a:xfrm>
        </p:grpSpPr>
        <p:sp>
          <p:nvSpPr>
            <p:cNvPr id="9129" name="Google Shape;9129;p9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97"/>
          <p:cNvGrpSpPr/>
          <p:nvPr/>
        </p:nvGrpSpPr>
        <p:grpSpPr>
          <a:xfrm>
            <a:off x="5773985" y="1689571"/>
            <a:ext cx="399302" cy="449325"/>
            <a:chOff x="-17878825" y="3334400"/>
            <a:chExt cx="270200" cy="304050"/>
          </a:xfrm>
        </p:grpSpPr>
        <p:sp>
          <p:nvSpPr>
            <p:cNvPr id="9136" name="Google Shape;9136;p9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97"/>
          <p:cNvGrpSpPr/>
          <p:nvPr/>
        </p:nvGrpSpPr>
        <p:grpSpPr>
          <a:xfrm>
            <a:off x="5747809" y="2242416"/>
            <a:ext cx="451653" cy="451653"/>
            <a:chOff x="-17896150" y="3709300"/>
            <a:chExt cx="305625" cy="305625"/>
          </a:xfrm>
        </p:grpSpPr>
        <p:sp>
          <p:nvSpPr>
            <p:cNvPr id="9144" name="Google Shape;9144;p9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97"/>
          <p:cNvGrpSpPr/>
          <p:nvPr/>
        </p:nvGrpSpPr>
        <p:grpSpPr>
          <a:xfrm>
            <a:off x="5775740" y="2795686"/>
            <a:ext cx="395792" cy="451653"/>
            <a:chOff x="-17878025" y="4082625"/>
            <a:chExt cx="267825" cy="305625"/>
          </a:xfrm>
        </p:grpSpPr>
        <p:sp>
          <p:nvSpPr>
            <p:cNvPr id="9149" name="Google Shape;9149;p9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9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97"/>
          <p:cNvGrpSpPr/>
          <p:nvPr/>
        </p:nvGrpSpPr>
        <p:grpSpPr>
          <a:xfrm>
            <a:off x="2919632" y="3355015"/>
            <a:ext cx="450507" cy="423722"/>
            <a:chOff x="-16044450" y="3317850"/>
            <a:chExt cx="304850" cy="286725"/>
          </a:xfrm>
        </p:grpSpPr>
        <p:sp>
          <p:nvSpPr>
            <p:cNvPr id="9157" name="Google Shape;9157;p9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9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9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1" name="Google Shape;9161;p9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2" name="Google Shape;9162;p97"/>
          <p:cNvGrpSpPr/>
          <p:nvPr/>
        </p:nvGrpSpPr>
        <p:grpSpPr>
          <a:xfrm>
            <a:off x="8042149" y="2243724"/>
            <a:ext cx="373662" cy="449030"/>
            <a:chOff x="-16018450" y="4058400"/>
            <a:chExt cx="252850" cy="303850"/>
          </a:xfrm>
        </p:grpSpPr>
        <p:sp>
          <p:nvSpPr>
            <p:cNvPr id="9163" name="Google Shape;9163;p9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9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7" name="Google Shape;9167;p9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71" name="Shape 9171"/>
        <p:cNvGrpSpPr/>
        <p:nvPr/>
      </p:nvGrpSpPr>
      <p:grpSpPr>
        <a:xfrm>
          <a:off x="0" y="0"/>
          <a:ext cx="0" cy="0"/>
          <a:chOff x="0" y="0"/>
          <a:chExt cx="0" cy="0"/>
        </a:xfrm>
      </p:grpSpPr>
      <p:sp>
        <p:nvSpPr>
          <p:cNvPr id="9172" name="Google Shape;9172;p9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73" name="Google Shape;9173;p98"/>
          <p:cNvGrpSpPr/>
          <p:nvPr/>
        </p:nvGrpSpPr>
        <p:grpSpPr>
          <a:xfrm>
            <a:off x="845901" y="1689241"/>
            <a:ext cx="442337" cy="419623"/>
            <a:chOff x="-6696925" y="3272575"/>
            <a:chExt cx="307200" cy="291425"/>
          </a:xfrm>
        </p:grpSpPr>
        <p:sp>
          <p:nvSpPr>
            <p:cNvPr id="9174" name="Google Shape;9174;p9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98"/>
          <p:cNvGrpSpPr/>
          <p:nvPr/>
        </p:nvGrpSpPr>
        <p:grpSpPr>
          <a:xfrm>
            <a:off x="845884" y="2204636"/>
            <a:ext cx="442373" cy="420775"/>
            <a:chOff x="-6690625" y="3631325"/>
            <a:chExt cx="307225" cy="292225"/>
          </a:xfrm>
        </p:grpSpPr>
        <p:sp>
          <p:nvSpPr>
            <p:cNvPr id="9177" name="Google Shape;9177;p9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98"/>
          <p:cNvGrpSpPr/>
          <p:nvPr/>
        </p:nvGrpSpPr>
        <p:grpSpPr>
          <a:xfrm>
            <a:off x="868005" y="2756972"/>
            <a:ext cx="421927" cy="419371"/>
            <a:chOff x="-6689825" y="3992050"/>
            <a:chExt cx="293025" cy="291250"/>
          </a:xfrm>
        </p:grpSpPr>
        <p:sp>
          <p:nvSpPr>
            <p:cNvPr id="9183" name="Google Shape;9183;p9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5" name="Google Shape;9195;p9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6" name="Google Shape;9196;p98"/>
          <p:cNvGrpSpPr/>
          <p:nvPr/>
        </p:nvGrpSpPr>
        <p:grpSpPr>
          <a:xfrm>
            <a:off x="3551317" y="2205192"/>
            <a:ext cx="423043" cy="419659"/>
            <a:chOff x="-4837325" y="3612425"/>
            <a:chExt cx="293800" cy="291450"/>
          </a:xfrm>
        </p:grpSpPr>
        <p:sp>
          <p:nvSpPr>
            <p:cNvPr id="9197" name="Google Shape;9197;p9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9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98"/>
          <p:cNvGrpSpPr/>
          <p:nvPr/>
        </p:nvGrpSpPr>
        <p:grpSpPr>
          <a:xfrm>
            <a:off x="3564349" y="2756826"/>
            <a:ext cx="420775" cy="419659"/>
            <a:chOff x="-4837325" y="3971575"/>
            <a:chExt cx="292225" cy="291450"/>
          </a:xfrm>
        </p:grpSpPr>
        <p:sp>
          <p:nvSpPr>
            <p:cNvPr id="9201" name="Google Shape;9201;p9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9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98"/>
          <p:cNvGrpSpPr/>
          <p:nvPr/>
        </p:nvGrpSpPr>
        <p:grpSpPr>
          <a:xfrm>
            <a:off x="6256364" y="1714185"/>
            <a:ext cx="430998" cy="369730"/>
            <a:chOff x="-3037625" y="3254850"/>
            <a:chExt cx="299325" cy="256775"/>
          </a:xfrm>
        </p:grpSpPr>
        <p:sp>
          <p:nvSpPr>
            <p:cNvPr id="9208" name="Google Shape;9208;p9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9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9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98"/>
          <p:cNvGrpSpPr/>
          <p:nvPr/>
        </p:nvGrpSpPr>
        <p:grpSpPr>
          <a:xfrm>
            <a:off x="6260324" y="2204615"/>
            <a:ext cx="423079" cy="420811"/>
            <a:chOff x="-3031325" y="3597450"/>
            <a:chExt cx="293825" cy="292250"/>
          </a:xfrm>
        </p:grpSpPr>
        <p:sp>
          <p:nvSpPr>
            <p:cNvPr id="9213" name="Google Shape;9213;p9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7" name="Google Shape;9217;p98"/>
          <p:cNvGrpSpPr/>
          <p:nvPr/>
        </p:nvGrpSpPr>
        <p:grpSpPr>
          <a:xfrm>
            <a:off x="6272798" y="2781214"/>
            <a:ext cx="421927" cy="370882"/>
            <a:chOff x="-3030525" y="3973150"/>
            <a:chExt cx="293025" cy="257575"/>
          </a:xfrm>
        </p:grpSpPr>
        <p:sp>
          <p:nvSpPr>
            <p:cNvPr id="9218" name="Google Shape;9218;p9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9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98"/>
          <p:cNvGrpSpPr/>
          <p:nvPr/>
        </p:nvGrpSpPr>
        <p:grpSpPr>
          <a:xfrm>
            <a:off x="1374391" y="3369426"/>
            <a:ext cx="421927" cy="297195"/>
            <a:chOff x="-1199300" y="3279250"/>
            <a:chExt cx="293025" cy="206400"/>
          </a:xfrm>
        </p:grpSpPr>
        <p:sp>
          <p:nvSpPr>
            <p:cNvPr id="9221" name="Google Shape;9221;p9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9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98"/>
          <p:cNvGrpSpPr/>
          <p:nvPr/>
        </p:nvGrpSpPr>
        <p:grpSpPr>
          <a:xfrm>
            <a:off x="1381477" y="1688773"/>
            <a:ext cx="444605" cy="420559"/>
            <a:chOff x="-6338550" y="3272950"/>
            <a:chExt cx="308775" cy="292075"/>
          </a:xfrm>
        </p:grpSpPr>
        <p:sp>
          <p:nvSpPr>
            <p:cNvPr id="9226" name="Google Shape;9226;p9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9" name="Google Shape;9229;p98"/>
          <p:cNvGrpSpPr/>
          <p:nvPr/>
        </p:nvGrpSpPr>
        <p:grpSpPr>
          <a:xfrm>
            <a:off x="1392817" y="2205194"/>
            <a:ext cx="421927" cy="419659"/>
            <a:chOff x="-6329100" y="3632100"/>
            <a:chExt cx="293025" cy="291450"/>
          </a:xfrm>
        </p:grpSpPr>
        <p:sp>
          <p:nvSpPr>
            <p:cNvPr id="9230" name="Google Shape;9230;p9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9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98"/>
          <p:cNvGrpSpPr/>
          <p:nvPr/>
        </p:nvGrpSpPr>
        <p:grpSpPr>
          <a:xfrm>
            <a:off x="1405867" y="2756828"/>
            <a:ext cx="419623" cy="419659"/>
            <a:chOff x="-6329875" y="3992050"/>
            <a:chExt cx="291425" cy="291450"/>
          </a:xfrm>
        </p:grpSpPr>
        <p:sp>
          <p:nvSpPr>
            <p:cNvPr id="9234" name="Google Shape;9234;p9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98"/>
          <p:cNvGrpSpPr/>
          <p:nvPr/>
        </p:nvGrpSpPr>
        <p:grpSpPr>
          <a:xfrm>
            <a:off x="4092004" y="1687530"/>
            <a:ext cx="423079" cy="423043"/>
            <a:chOff x="-4478975" y="3251700"/>
            <a:chExt cx="293825" cy="293800"/>
          </a:xfrm>
        </p:grpSpPr>
        <p:sp>
          <p:nvSpPr>
            <p:cNvPr id="9239" name="Google Shape;9239;p9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9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9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98"/>
          <p:cNvGrpSpPr/>
          <p:nvPr/>
        </p:nvGrpSpPr>
        <p:grpSpPr>
          <a:xfrm>
            <a:off x="4092004" y="2205192"/>
            <a:ext cx="423079" cy="419659"/>
            <a:chOff x="-4475825" y="3612425"/>
            <a:chExt cx="293825" cy="291450"/>
          </a:xfrm>
        </p:grpSpPr>
        <p:sp>
          <p:nvSpPr>
            <p:cNvPr id="9243" name="Google Shape;9243;p9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9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9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98"/>
          <p:cNvGrpSpPr/>
          <p:nvPr/>
        </p:nvGrpSpPr>
        <p:grpSpPr>
          <a:xfrm>
            <a:off x="4101077" y="2756844"/>
            <a:ext cx="428730" cy="419623"/>
            <a:chOff x="-4480550" y="3970800"/>
            <a:chExt cx="297750" cy="291425"/>
          </a:xfrm>
        </p:grpSpPr>
        <p:sp>
          <p:nvSpPr>
            <p:cNvPr id="9247" name="Google Shape;9247;p9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98"/>
          <p:cNvGrpSpPr/>
          <p:nvPr/>
        </p:nvGrpSpPr>
        <p:grpSpPr>
          <a:xfrm>
            <a:off x="6804910" y="1689221"/>
            <a:ext cx="415123" cy="419659"/>
            <a:chOff x="-2668225" y="3239075"/>
            <a:chExt cx="288300" cy="291450"/>
          </a:xfrm>
        </p:grpSpPr>
        <p:sp>
          <p:nvSpPr>
            <p:cNvPr id="9250" name="Google Shape;9250;p9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9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9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5" name="Google Shape;9255;p98"/>
          <p:cNvGrpSpPr/>
          <p:nvPr/>
        </p:nvGrpSpPr>
        <p:grpSpPr>
          <a:xfrm>
            <a:off x="6802066" y="2205191"/>
            <a:ext cx="420811" cy="419659"/>
            <a:chOff x="-2671375" y="3597450"/>
            <a:chExt cx="292250" cy="291450"/>
          </a:xfrm>
        </p:grpSpPr>
        <p:sp>
          <p:nvSpPr>
            <p:cNvPr id="9256" name="Google Shape;9256;p9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9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98"/>
          <p:cNvGrpSpPr/>
          <p:nvPr/>
        </p:nvGrpSpPr>
        <p:grpSpPr>
          <a:xfrm>
            <a:off x="6812849" y="2755691"/>
            <a:ext cx="423043" cy="421927"/>
            <a:chOff x="-2670575" y="3956600"/>
            <a:chExt cx="293800" cy="293025"/>
          </a:xfrm>
        </p:grpSpPr>
        <p:sp>
          <p:nvSpPr>
            <p:cNvPr id="9259" name="Google Shape;9259;p9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9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9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98"/>
          <p:cNvGrpSpPr/>
          <p:nvPr/>
        </p:nvGrpSpPr>
        <p:grpSpPr>
          <a:xfrm>
            <a:off x="3070370" y="3311947"/>
            <a:ext cx="426462" cy="418363"/>
            <a:chOff x="-1183550" y="3586525"/>
            <a:chExt cx="296175" cy="290550"/>
          </a:xfrm>
        </p:grpSpPr>
        <p:sp>
          <p:nvSpPr>
            <p:cNvPr id="9264" name="Google Shape;9264;p9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98"/>
          <p:cNvGrpSpPr/>
          <p:nvPr/>
        </p:nvGrpSpPr>
        <p:grpSpPr>
          <a:xfrm>
            <a:off x="1933980" y="1689799"/>
            <a:ext cx="420811" cy="418507"/>
            <a:chOff x="-5971525" y="3273750"/>
            <a:chExt cx="292250" cy="290650"/>
          </a:xfrm>
        </p:grpSpPr>
        <p:sp>
          <p:nvSpPr>
            <p:cNvPr id="9274" name="Google Shape;9274;p9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98"/>
          <p:cNvGrpSpPr/>
          <p:nvPr/>
        </p:nvGrpSpPr>
        <p:grpSpPr>
          <a:xfrm>
            <a:off x="1928310" y="2203826"/>
            <a:ext cx="432150" cy="422395"/>
            <a:chOff x="-5974675" y="3632100"/>
            <a:chExt cx="300125" cy="293350"/>
          </a:xfrm>
        </p:grpSpPr>
        <p:sp>
          <p:nvSpPr>
            <p:cNvPr id="9277" name="Google Shape;9277;p9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98"/>
          <p:cNvGrpSpPr/>
          <p:nvPr/>
        </p:nvGrpSpPr>
        <p:grpSpPr>
          <a:xfrm>
            <a:off x="1958351" y="2755694"/>
            <a:ext cx="395865" cy="421927"/>
            <a:chOff x="-5971525" y="3990475"/>
            <a:chExt cx="274925" cy="293025"/>
          </a:xfrm>
        </p:grpSpPr>
        <p:sp>
          <p:nvSpPr>
            <p:cNvPr id="9281" name="Google Shape;9281;p9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9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98"/>
          <p:cNvGrpSpPr/>
          <p:nvPr/>
        </p:nvGrpSpPr>
        <p:grpSpPr>
          <a:xfrm>
            <a:off x="4631558" y="1689798"/>
            <a:ext cx="420775" cy="418507"/>
            <a:chOff x="-4118225" y="3253275"/>
            <a:chExt cx="292225" cy="290650"/>
          </a:xfrm>
        </p:grpSpPr>
        <p:sp>
          <p:nvSpPr>
            <p:cNvPr id="9286" name="Google Shape;9286;p9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98"/>
          <p:cNvGrpSpPr/>
          <p:nvPr/>
        </p:nvGrpSpPr>
        <p:grpSpPr>
          <a:xfrm>
            <a:off x="4682008" y="2204922"/>
            <a:ext cx="319874" cy="420199"/>
            <a:chOff x="-4082800" y="3612425"/>
            <a:chExt cx="222150" cy="291825"/>
          </a:xfrm>
        </p:grpSpPr>
        <p:sp>
          <p:nvSpPr>
            <p:cNvPr id="9289" name="Google Shape;9289;p9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9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98"/>
          <p:cNvGrpSpPr/>
          <p:nvPr/>
        </p:nvGrpSpPr>
        <p:grpSpPr>
          <a:xfrm>
            <a:off x="4643456" y="2769876"/>
            <a:ext cx="420775" cy="393561"/>
            <a:chOff x="-4118225" y="3990475"/>
            <a:chExt cx="292225" cy="273325"/>
          </a:xfrm>
        </p:grpSpPr>
        <p:sp>
          <p:nvSpPr>
            <p:cNvPr id="9293" name="Google Shape;9293;p9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98"/>
          <p:cNvGrpSpPr/>
          <p:nvPr/>
        </p:nvGrpSpPr>
        <p:grpSpPr>
          <a:xfrm>
            <a:off x="7354110" y="1688087"/>
            <a:ext cx="394713" cy="421927"/>
            <a:chOff x="-2312225" y="3238300"/>
            <a:chExt cx="274125" cy="293025"/>
          </a:xfrm>
        </p:grpSpPr>
        <p:sp>
          <p:nvSpPr>
            <p:cNvPr id="9298" name="Google Shape;9298;p9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98"/>
          <p:cNvGrpSpPr/>
          <p:nvPr/>
        </p:nvGrpSpPr>
        <p:grpSpPr>
          <a:xfrm>
            <a:off x="7341062" y="2153586"/>
            <a:ext cx="420811" cy="522864"/>
            <a:chOff x="-2310650" y="3525775"/>
            <a:chExt cx="292250" cy="363125"/>
          </a:xfrm>
        </p:grpSpPr>
        <p:sp>
          <p:nvSpPr>
            <p:cNvPr id="9301" name="Google Shape;9301;p9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98"/>
          <p:cNvGrpSpPr/>
          <p:nvPr/>
        </p:nvGrpSpPr>
        <p:grpSpPr>
          <a:xfrm>
            <a:off x="7351827" y="2756825"/>
            <a:ext cx="423079" cy="419659"/>
            <a:chOff x="-2310650" y="3958175"/>
            <a:chExt cx="293825" cy="291450"/>
          </a:xfrm>
        </p:grpSpPr>
        <p:sp>
          <p:nvSpPr>
            <p:cNvPr id="9306" name="Google Shape;9306;p9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8" name="Google Shape;9308;p98"/>
          <p:cNvGrpSpPr/>
          <p:nvPr/>
        </p:nvGrpSpPr>
        <p:grpSpPr>
          <a:xfrm>
            <a:off x="4718688" y="3308459"/>
            <a:ext cx="424159" cy="419659"/>
            <a:chOff x="-1182750" y="3962900"/>
            <a:chExt cx="294575" cy="291450"/>
          </a:xfrm>
        </p:grpSpPr>
        <p:sp>
          <p:nvSpPr>
            <p:cNvPr id="9309" name="Google Shape;9309;p9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9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9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9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9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6" name="Google Shape;9316;p98"/>
          <p:cNvGrpSpPr/>
          <p:nvPr/>
        </p:nvGrpSpPr>
        <p:grpSpPr>
          <a:xfrm>
            <a:off x="2471824" y="1689223"/>
            <a:ext cx="424195" cy="419659"/>
            <a:chOff x="-5611575" y="3272950"/>
            <a:chExt cx="294600" cy="291450"/>
          </a:xfrm>
        </p:grpSpPr>
        <p:sp>
          <p:nvSpPr>
            <p:cNvPr id="9317" name="Google Shape;9317;p9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9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9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98"/>
          <p:cNvGrpSpPr/>
          <p:nvPr/>
        </p:nvGrpSpPr>
        <p:grpSpPr>
          <a:xfrm>
            <a:off x="2471824" y="2205770"/>
            <a:ext cx="424195" cy="418507"/>
            <a:chOff x="-5613150" y="3632900"/>
            <a:chExt cx="294600" cy="290650"/>
          </a:xfrm>
        </p:grpSpPr>
        <p:sp>
          <p:nvSpPr>
            <p:cNvPr id="9323" name="Google Shape;9323;p9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5" name="Google Shape;9325;p98"/>
          <p:cNvGrpSpPr/>
          <p:nvPr/>
        </p:nvGrpSpPr>
        <p:grpSpPr>
          <a:xfrm>
            <a:off x="2483722" y="2756270"/>
            <a:ext cx="424195" cy="420775"/>
            <a:chOff x="-5613150" y="3991275"/>
            <a:chExt cx="294600" cy="292225"/>
          </a:xfrm>
        </p:grpSpPr>
        <p:sp>
          <p:nvSpPr>
            <p:cNvPr id="9326" name="Google Shape;9326;p9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98"/>
          <p:cNvGrpSpPr/>
          <p:nvPr/>
        </p:nvGrpSpPr>
        <p:grpSpPr>
          <a:xfrm>
            <a:off x="5155210" y="1689438"/>
            <a:ext cx="434634" cy="419227"/>
            <a:chOff x="-3768700" y="3253275"/>
            <a:chExt cx="301850" cy="291150"/>
          </a:xfrm>
        </p:grpSpPr>
        <p:sp>
          <p:nvSpPr>
            <p:cNvPr id="9336" name="Google Shape;9336;p9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9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98"/>
          <p:cNvGrpSpPr/>
          <p:nvPr/>
        </p:nvGrpSpPr>
        <p:grpSpPr>
          <a:xfrm>
            <a:off x="5159293" y="2217090"/>
            <a:ext cx="426462" cy="395865"/>
            <a:chOff x="-3808700" y="3628950"/>
            <a:chExt cx="296175" cy="274925"/>
          </a:xfrm>
        </p:grpSpPr>
        <p:sp>
          <p:nvSpPr>
            <p:cNvPr id="9340" name="Google Shape;9340;p9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9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98"/>
          <p:cNvGrpSpPr/>
          <p:nvPr/>
        </p:nvGrpSpPr>
        <p:grpSpPr>
          <a:xfrm>
            <a:off x="5224504" y="2756412"/>
            <a:ext cx="419443" cy="420487"/>
            <a:chOff x="-3771675" y="3971775"/>
            <a:chExt cx="291300" cy="292025"/>
          </a:xfrm>
        </p:grpSpPr>
        <p:sp>
          <p:nvSpPr>
            <p:cNvPr id="9344" name="Google Shape;9344;p9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9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9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9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9" name="Google Shape;9349;p98"/>
          <p:cNvGrpSpPr/>
          <p:nvPr/>
        </p:nvGrpSpPr>
        <p:grpSpPr>
          <a:xfrm>
            <a:off x="7885948" y="1716461"/>
            <a:ext cx="420271" cy="320774"/>
            <a:chOff x="-1951475" y="3273100"/>
            <a:chExt cx="291875" cy="222775"/>
          </a:xfrm>
        </p:grpSpPr>
        <p:sp>
          <p:nvSpPr>
            <p:cNvPr id="9350" name="Google Shape;9350;p9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9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9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98"/>
          <p:cNvGrpSpPr/>
          <p:nvPr/>
        </p:nvGrpSpPr>
        <p:grpSpPr>
          <a:xfrm>
            <a:off x="7883429" y="2205191"/>
            <a:ext cx="425310" cy="419659"/>
            <a:chOff x="-1951475" y="3597450"/>
            <a:chExt cx="295375" cy="291450"/>
          </a:xfrm>
        </p:grpSpPr>
        <p:sp>
          <p:nvSpPr>
            <p:cNvPr id="9354" name="Google Shape;9354;p9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9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9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98"/>
          <p:cNvGrpSpPr/>
          <p:nvPr/>
        </p:nvGrpSpPr>
        <p:grpSpPr>
          <a:xfrm>
            <a:off x="7885680" y="2756825"/>
            <a:ext cx="444605" cy="419659"/>
            <a:chOff x="-1960150" y="3956600"/>
            <a:chExt cx="308775" cy="291450"/>
          </a:xfrm>
        </p:grpSpPr>
        <p:sp>
          <p:nvSpPr>
            <p:cNvPr id="9359" name="Google Shape;9359;p9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98"/>
          <p:cNvGrpSpPr/>
          <p:nvPr/>
        </p:nvGrpSpPr>
        <p:grpSpPr>
          <a:xfrm>
            <a:off x="1939718" y="3307636"/>
            <a:ext cx="420775" cy="420775"/>
            <a:chOff x="-804700" y="3226500"/>
            <a:chExt cx="292225" cy="292225"/>
          </a:xfrm>
        </p:grpSpPr>
        <p:sp>
          <p:nvSpPr>
            <p:cNvPr id="9362" name="Google Shape;9362;p9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9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9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9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98"/>
          <p:cNvGrpSpPr/>
          <p:nvPr/>
        </p:nvGrpSpPr>
        <p:grpSpPr>
          <a:xfrm>
            <a:off x="3019809" y="1688647"/>
            <a:ext cx="420775" cy="420811"/>
            <a:chOff x="-5251625" y="3272950"/>
            <a:chExt cx="292225" cy="292250"/>
          </a:xfrm>
        </p:grpSpPr>
        <p:sp>
          <p:nvSpPr>
            <p:cNvPr id="9370" name="Google Shape;9370;p9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9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98"/>
          <p:cNvGrpSpPr/>
          <p:nvPr/>
        </p:nvGrpSpPr>
        <p:grpSpPr>
          <a:xfrm>
            <a:off x="3016407" y="2204348"/>
            <a:ext cx="427578" cy="421351"/>
            <a:chOff x="-5254775" y="3631325"/>
            <a:chExt cx="296950" cy="292625"/>
          </a:xfrm>
        </p:grpSpPr>
        <p:sp>
          <p:nvSpPr>
            <p:cNvPr id="9374" name="Google Shape;9374;p9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98"/>
          <p:cNvGrpSpPr/>
          <p:nvPr/>
        </p:nvGrpSpPr>
        <p:grpSpPr>
          <a:xfrm>
            <a:off x="3032265" y="2756270"/>
            <a:ext cx="419659" cy="420775"/>
            <a:chOff x="-5251625" y="3991275"/>
            <a:chExt cx="291450" cy="292225"/>
          </a:xfrm>
        </p:grpSpPr>
        <p:sp>
          <p:nvSpPr>
            <p:cNvPr id="9382" name="Google Shape;9382;p9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9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9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9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98"/>
          <p:cNvGrpSpPr/>
          <p:nvPr/>
        </p:nvGrpSpPr>
        <p:grpSpPr>
          <a:xfrm>
            <a:off x="5772848" y="1689240"/>
            <a:ext cx="319874" cy="419623"/>
            <a:chOff x="-3365275" y="3253275"/>
            <a:chExt cx="222150" cy="291425"/>
          </a:xfrm>
        </p:grpSpPr>
        <p:sp>
          <p:nvSpPr>
            <p:cNvPr id="9388" name="Google Shape;9388;p9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9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98"/>
          <p:cNvGrpSpPr/>
          <p:nvPr/>
        </p:nvGrpSpPr>
        <p:grpSpPr>
          <a:xfrm>
            <a:off x="5746786" y="2204058"/>
            <a:ext cx="371998" cy="421927"/>
            <a:chOff x="-3383375" y="3611625"/>
            <a:chExt cx="258350" cy="293025"/>
          </a:xfrm>
        </p:grpSpPr>
        <p:sp>
          <p:nvSpPr>
            <p:cNvPr id="9391" name="Google Shape;9391;p9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3" name="Google Shape;9393;p98"/>
          <p:cNvGrpSpPr/>
          <p:nvPr/>
        </p:nvGrpSpPr>
        <p:grpSpPr>
          <a:xfrm>
            <a:off x="5809135" y="2756826"/>
            <a:ext cx="271097" cy="419659"/>
            <a:chOff x="-3347950" y="3971575"/>
            <a:chExt cx="188275" cy="291450"/>
          </a:xfrm>
        </p:grpSpPr>
        <p:sp>
          <p:nvSpPr>
            <p:cNvPr id="9394" name="Google Shape;9394;p9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9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98"/>
          <p:cNvGrpSpPr/>
          <p:nvPr/>
        </p:nvGrpSpPr>
        <p:grpSpPr>
          <a:xfrm>
            <a:off x="858994" y="3307061"/>
            <a:ext cx="371998" cy="421927"/>
            <a:chOff x="-1575775" y="3238300"/>
            <a:chExt cx="258350" cy="293025"/>
          </a:xfrm>
        </p:grpSpPr>
        <p:sp>
          <p:nvSpPr>
            <p:cNvPr id="9398" name="Google Shape;9398;p9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9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9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3" name="Google Shape;9403;p98"/>
          <p:cNvGrpSpPr/>
          <p:nvPr/>
        </p:nvGrpSpPr>
        <p:grpSpPr>
          <a:xfrm>
            <a:off x="2503892" y="3309051"/>
            <a:ext cx="423079" cy="424159"/>
            <a:chOff x="-1591550" y="3597475"/>
            <a:chExt cx="293825" cy="294575"/>
          </a:xfrm>
        </p:grpSpPr>
        <p:sp>
          <p:nvSpPr>
            <p:cNvPr id="9404" name="Google Shape;9404;p9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9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9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7" name="Google Shape;9407;p98"/>
          <p:cNvGrpSpPr/>
          <p:nvPr/>
        </p:nvGrpSpPr>
        <p:grpSpPr>
          <a:xfrm>
            <a:off x="4153362" y="3318663"/>
            <a:ext cx="421927" cy="399248"/>
            <a:chOff x="-1592325" y="3957400"/>
            <a:chExt cx="293025" cy="277275"/>
          </a:xfrm>
        </p:grpSpPr>
        <p:sp>
          <p:nvSpPr>
            <p:cNvPr id="9408" name="Google Shape;9408;p9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9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9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98"/>
          <p:cNvGrpSpPr/>
          <p:nvPr/>
        </p:nvGrpSpPr>
        <p:grpSpPr>
          <a:xfrm>
            <a:off x="3640232" y="3310744"/>
            <a:ext cx="369730" cy="420775"/>
            <a:chOff x="-778700" y="3612425"/>
            <a:chExt cx="256775" cy="292225"/>
          </a:xfrm>
        </p:grpSpPr>
        <p:sp>
          <p:nvSpPr>
            <p:cNvPr id="9413" name="Google Shape;9413;p9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9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9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9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9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9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98"/>
          <p:cNvGrpSpPr/>
          <p:nvPr/>
        </p:nvGrpSpPr>
        <p:grpSpPr>
          <a:xfrm>
            <a:off x="6111733" y="3828305"/>
            <a:ext cx="340731" cy="387641"/>
            <a:chOff x="7728464" y="1561258"/>
            <a:chExt cx="349719" cy="397866"/>
          </a:xfrm>
        </p:grpSpPr>
        <p:sp>
          <p:nvSpPr>
            <p:cNvPr id="9420" name="Google Shape;9420;p9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98"/>
          <p:cNvGrpSpPr/>
          <p:nvPr/>
        </p:nvGrpSpPr>
        <p:grpSpPr>
          <a:xfrm>
            <a:off x="4034702" y="3828305"/>
            <a:ext cx="387681" cy="387641"/>
            <a:chOff x="5611350" y="1561258"/>
            <a:chExt cx="397907" cy="397866"/>
          </a:xfrm>
        </p:grpSpPr>
        <p:sp>
          <p:nvSpPr>
            <p:cNvPr id="9423" name="Google Shape;9423;p9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9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9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9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7" name="Google Shape;9427;p98"/>
          <p:cNvGrpSpPr/>
          <p:nvPr/>
        </p:nvGrpSpPr>
        <p:grpSpPr>
          <a:xfrm>
            <a:off x="4553987" y="3925571"/>
            <a:ext cx="387610" cy="193109"/>
            <a:chOff x="6140660" y="1661097"/>
            <a:chExt cx="397835" cy="198202"/>
          </a:xfrm>
        </p:grpSpPr>
        <p:sp>
          <p:nvSpPr>
            <p:cNvPr id="9428" name="Google Shape;9428;p9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9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9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9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98"/>
          <p:cNvGrpSpPr/>
          <p:nvPr/>
        </p:nvGrpSpPr>
        <p:grpSpPr>
          <a:xfrm>
            <a:off x="5073202" y="3828305"/>
            <a:ext cx="387681" cy="387641"/>
            <a:chOff x="6669907" y="1561258"/>
            <a:chExt cx="397907" cy="397866"/>
          </a:xfrm>
        </p:grpSpPr>
        <p:sp>
          <p:nvSpPr>
            <p:cNvPr id="9433" name="Google Shape;9433;p9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9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9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98"/>
          <p:cNvGrpSpPr/>
          <p:nvPr/>
        </p:nvGrpSpPr>
        <p:grpSpPr>
          <a:xfrm>
            <a:off x="5592488" y="3828305"/>
            <a:ext cx="387641" cy="387641"/>
            <a:chOff x="7199196" y="1561258"/>
            <a:chExt cx="397866" cy="397866"/>
          </a:xfrm>
        </p:grpSpPr>
        <p:sp>
          <p:nvSpPr>
            <p:cNvPr id="9439" name="Google Shape;9439;p9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9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9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98"/>
          <p:cNvGrpSpPr/>
          <p:nvPr/>
        </p:nvGrpSpPr>
        <p:grpSpPr>
          <a:xfrm>
            <a:off x="1958433" y="3885842"/>
            <a:ext cx="387681" cy="272572"/>
            <a:chOff x="3386036" y="1746339"/>
            <a:chExt cx="397907" cy="279762"/>
          </a:xfrm>
        </p:grpSpPr>
        <p:sp>
          <p:nvSpPr>
            <p:cNvPr id="9443" name="Google Shape;9443;p9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9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5" name="Google Shape;9445;p98"/>
          <p:cNvGrpSpPr/>
          <p:nvPr/>
        </p:nvGrpSpPr>
        <p:grpSpPr>
          <a:xfrm>
            <a:off x="2996130" y="3828288"/>
            <a:ext cx="387681" cy="387681"/>
            <a:chOff x="4417380" y="1687279"/>
            <a:chExt cx="397907" cy="397907"/>
          </a:xfrm>
        </p:grpSpPr>
        <p:sp>
          <p:nvSpPr>
            <p:cNvPr id="9446" name="Google Shape;9446;p9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98"/>
          <p:cNvGrpSpPr/>
          <p:nvPr/>
        </p:nvGrpSpPr>
        <p:grpSpPr>
          <a:xfrm>
            <a:off x="7942611" y="3308537"/>
            <a:ext cx="387661" cy="387661"/>
            <a:chOff x="2869999" y="1687279"/>
            <a:chExt cx="397887" cy="397887"/>
          </a:xfrm>
        </p:grpSpPr>
        <p:sp>
          <p:nvSpPr>
            <p:cNvPr id="9449" name="Google Shape;9449;p9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9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98"/>
          <p:cNvGrpSpPr/>
          <p:nvPr/>
        </p:nvGrpSpPr>
        <p:grpSpPr>
          <a:xfrm>
            <a:off x="2477718" y="3828664"/>
            <a:ext cx="386807" cy="386929"/>
            <a:chOff x="3902887" y="1687655"/>
            <a:chExt cx="397010" cy="397135"/>
          </a:xfrm>
        </p:grpSpPr>
        <p:sp>
          <p:nvSpPr>
            <p:cNvPr id="9452" name="Google Shape;9452;p9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9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98"/>
          <p:cNvGrpSpPr/>
          <p:nvPr/>
        </p:nvGrpSpPr>
        <p:grpSpPr>
          <a:xfrm>
            <a:off x="3515416" y="3828288"/>
            <a:ext cx="387681" cy="387681"/>
            <a:chOff x="4933458" y="1687279"/>
            <a:chExt cx="397907" cy="397907"/>
          </a:xfrm>
        </p:grpSpPr>
        <p:sp>
          <p:nvSpPr>
            <p:cNvPr id="9455" name="Google Shape;9455;p9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9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98"/>
          <p:cNvGrpSpPr/>
          <p:nvPr/>
        </p:nvGrpSpPr>
        <p:grpSpPr>
          <a:xfrm>
            <a:off x="6348367" y="3308537"/>
            <a:ext cx="387661" cy="387661"/>
            <a:chOff x="1379798" y="1723250"/>
            <a:chExt cx="397887" cy="397887"/>
          </a:xfrm>
        </p:grpSpPr>
        <p:sp>
          <p:nvSpPr>
            <p:cNvPr id="9458" name="Google Shape;9458;p9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9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9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98"/>
          <p:cNvGrpSpPr/>
          <p:nvPr/>
        </p:nvGrpSpPr>
        <p:grpSpPr>
          <a:xfrm>
            <a:off x="5286246" y="3308537"/>
            <a:ext cx="387681" cy="387661"/>
            <a:chOff x="266768" y="1721375"/>
            <a:chExt cx="397907" cy="397887"/>
          </a:xfrm>
        </p:grpSpPr>
        <p:sp>
          <p:nvSpPr>
            <p:cNvPr id="9463" name="Google Shape;9463;p9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98"/>
          <p:cNvGrpSpPr/>
          <p:nvPr/>
        </p:nvGrpSpPr>
        <p:grpSpPr>
          <a:xfrm>
            <a:off x="5817327" y="3308537"/>
            <a:ext cx="387641" cy="387661"/>
            <a:chOff x="864491" y="1723250"/>
            <a:chExt cx="397866" cy="397887"/>
          </a:xfrm>
        </p:grpSpPr>
        <p:sp>
          <p:nvSpPr>
            <p:cNvPr id="9466" name="Google Shape;9466;p9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9" name="Google Shape;9469;p9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0" name="Google Shape;9470;p98"/>
          <p:cNvGrpSpPr/>
          <p:nvPr/>
        </p:nvGrpSpPr>
        <p:grpSpPr>
          <a:xfrm>
            <a:off x="7411672" y="3308924"/>
            <a:ext cx="387539" cy="386888"/>
            <a:chOff x="2408992" y="1722875"/>
            <a:chExt cx="397761" cy="397093"/>
          </a:xfrm>
        </p:grpSpPr>
        <p:sp>
          <p:nvSpPr>
            <p:cNvPr id="9471" name="Google Shape;9471;p9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9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76" name="Shape 9476"/>
        <p:cNvGrpSpPr/>
        <p:nvPr/>
      </p:nvGrpSpPr>
      <p:grpSpPr>
        <a:xfrm>
          <a:off x="0" y="0"/>
          <a:ext cx="0" cy="0"/>
          <a:chOff x="0" y="0"/>
          <a:chExt cx="0" cy="0"/>
        </a:xfrm>
      </p:grpSpPr>
      <p:pic>
        <p:nvPicPr>
          <p:cNvPr id="9477" name="Google Shape;9477;p9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48"/>
          <p:cNvSpPr txBox="1"/>
          <p:nvPr>
            <p:ph type="title"/>
          </p:nvPr>
        </p:nvSpPr>
        <p:spPr>
          <a:xfrm>
            <a:off x="599875" y="3833575"/>
            <a:ext cx="5071500" cy="7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468" name="Google Shape;468;p48"/>
          <p:cNvSpPr/>
          <p:nvPr/>
        </p:nvSpPr>
        <p:spPr>
          <a:xfrm>
            <a:off x="4921525"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8"/>
          <p:cNvSpPr/>
          <p:nvPr/>
        </p:nvSpPr>
        <p:spPr>
          <a:xfrm>
            <a:off x="6395452" y="4211718"/>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8"/>
          <p:cNvSpPr/>
          <p:nvPr/>
        </p:nvSpPr>
        <p:spPr>
          <a:xfrm>
            <a:off x="1148253" y="969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8"/>
          <p:cNvSpPr/>
          <p:nvPr/>
        </p:nvSpPr>
        <p:spPr>
          <a:xfrm>
            <a:off x="-336775" y="16544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8"/>
          <p:cNvSpPr/>
          <p:nvPr/>
        </p:nvSpPr>
        <p:spPr>
          <a:xfrm>
            <a:off x="7362075" y="2028813"/>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type="title"/>
          </p:nvPr>
        </p:nvSpPr>
        <p:spPr>
          <a:xfrm>
            <a:off x="4575313" y="5254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78" name="Google Shape;478;p49"/>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 </a:t>
            </a:r>
            <a:endParaRPr/>
          </a:p>
          <a:p>
            <a:pPr indent="0" lvl="0" marL="0" rtl="0" algn="l">
              <a:spcBef>
                <a:spcPts val="0"/>
              </a:spcBef>
              <a:spcAft>
                <a:spcPts val="0"/>
              </a:spcAft>
              <a:buNone/>
            </a:pPr>
            <a:r>
              <a:t/>
            </a:r>
            <a:endParaRPr/>
          </a:p>
        </p:txBody>
      </p:sp>
      <p:sp>
        <p:nvSpPr>
          <p:cNvPr id="479" name="Google Shape;479;p49"/>
          <p:cNvSpPr txBox="1"/>
          <p:nvPr>
            <p:ph idx="1" type="subTitle"/>
          </p:nvPr>
        </p:nvSpPr>
        <p:spPr>
          <a:xfrm>
            <a:off x="4575325" y="3207925"/>
            <a:ext cx="3311400" cy="6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in case you need it</a:t>
            </a:r>
            <a:endParaRPr/>
          </a:p>
        </p:txBody>
      </p:sp>
      <p:grpSp>
        <p:nvGrpSpPr>
          <p:cNvPr id="480" name="Google Shape;480;p49"/>
          <p:cNvGrpSpPr/>
          <p:nvPr/>
        </p:nvGrpSpPr>
        <p:grpSpPr>
          <a:xfrm>
            <a:off x="-1088853" y="540130"/>
            <a:ext cx="5400709" cy="2760015"/>
            <a:chOff x="176650" y="2228775"/>
            <a:chExt cx="3385600" cy="1730200"/>
          </a:xfrm>
        </p:grpSpPr>
        <p:sp>
          <p:nvSpPr>
            <p:cNvPr id="481" name="Google Shape;481;p49"/>
            <p:cNvSpPr/>
            <p:nvPr/>
          </p:nvSpPr>
          <p:spPr>
            <a:xfrm>
              <a:off x="2251025" y="2962700"/>
              <a:ext cx="1311225" cy="533850"/>
            </a:xfrm>
            <a:custGeom>
              <a:rect b="b" l="l" r="r" t="t"/>
              <a:pathLst>
                <a:path extrusionOk="0" h="21354" w="52449">
                  <a:moveTo>
                    <a:pt x="18798" y="0"/>
                  </a:moveTo>
                  <a:lnTo>
                    <a:pt x="1" y="12749"/>
                  </a:lnTo>
                  <a:lnTo>
                    <a:pt x="52449" y="21354"/>
                  </a:lnTo>
                  <a:lnTo>
                    <a:pt x="48138" y="16358"/>
                  </a:lnTo>
                  <a:lnTo>
                    <a:pt x="1879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a:off x="2426475" y="3461850"/>
              <a:ext cx="1007975" cy="497125"/>
            </a:xfrm>
            <a:custGeom>
              <a:rect b="b" l="l" r="r" t="t"/>
              <a:pathLst>
                <a:path extrusionOk="0" h="19885" w="40319">
                  <a:moveTo>
                    <a:pt x="36726" y="1"/>
                  </a:moveTo>
                  <a:cubicBezTo>
                    <a:pt x="35974" y="385"/>
                    <a:pt x="34721" y="2140"/>
                    <a:pt x="34721" y="2140"/>
                  </a:cubicBezTo>
                  <a:cubicBezTo>
                    <a:pt x="34721" y="2140"/>
                    <a:pt x="34971" y="1505"/>
                    <a:pt x="33718" y="1388"/>
                  </a:cubicBezTo>
                  <a:cubicBezTo>
                    <a:pt x="33693" y="1385"/>
                    <a:pt x="33668" y="1384"/>
                    <a:pt x="33641" y="1384"/>
                  </a:cubicBezTo>
                  <a:cubicBezTo>
                    <a:pt x="32372" y="1384"/>
                    <a:pt x="29725" y="4495"/>
                    <a:pt x="29725" y="4495"/>
                  </a:cubicBezTo>
                  <a:cubicBezTo>
                    <a:pt x="29725" y="4495"/>
                    <a:pt x="30654" y="3102"/>
                    <a:pt x="29382" y="3102"/>
                  </a:cubicBezTo>
                  <a:cubicBezTo>
                    <a:pt x="29333" y="3102"/>
                    <a:pt x="29280" y="3104"/>
                    <a:pt x="29224" y="3109"/>
                  </a:cubicBezTo>
                  <a:cubicBezTo>
                    <a:pt x="27737" y="3242"/>
                    <a:pt x="25732" y="6350"/>
                    <a:pt x="25732" y="6350"/>
                  </a:cubicBezTo>
                  <a:cubicBezTo>
                    <a:pt x="25732" y="6350"/>
                    <a:pt x="25989" y="5005"/>
                    <a:pt x="24843" y="5005"/>
                  </a:cubicBezTo>
                  <a:cubicBezTo>
                    <a:pt x="24590" y="5005"/>
                    <a:pt x="24268" y="5070"/>
                    <a:pt x="23860" y="5231"/>
                  </a:cubicBezTo>
                  <a:cubicBezTo>
                    <a:pt x="21621" y="6083"/>
                    <a:pt x="20368" y="8840"/>
                    <a:pt x="20368" y="8840"/>
                  </a:cubicBezTo>
                  <a:cubicBezTo>
                    <a:pt x="20368" y="8840"/>
                    <a:pt x="19680" y="7775"/>
                    <a:pt x="18921" y="7775"/>
                  </a:cubicBezTo>
                  <a:cubicBezTo>
                    <a:pt x="18819" y="7775"/>
                    <a:pt x="18716" y="7794"/>
                    <a:pt x="18614" y="7837"/>
                  </a:cubicBezTo>
                  <a:cubicBezTo>
                    <a:pt x="17728" y="8221"/>
                    <a:pt x="17110" y="10477"/>
                    <a:pt x="17110" y="10477"/>
                  </a:cubicBezTo>
                  <a:cubicBezTo>
                    <a:pt x="17110" y="10477"/>
                    <a:pt x="16636" y="10209"/>
                    <a:pt x="16087" y="10209"/>
                  </a:cubicBezTo>
                  <a:cubicBezTo>
                    <a:pt x="15886" y="10209"/>
                    <a:pt x="15674" y="10245"/>
                    <a:pt x="15472" y="10343"/>
                  </a:cubicBezTo>
                  <a:cubicBezTo>
                    <a:pt x="14721" y="10728"/>
                    <a:pt x="13601" y="12348"/>
                    <a:pt x="13601" y="12348"/>
                  </a:cubicBezTo>
                  <a:lnTo>
                    <a:pt x="0" y="19884"/>
                  </a:lnTo>
                  <a:lnTo>
                    <a:pt x="40318" y="736"/>
                  </a:lnTo>
                  <a:lnTo>
                    <a:pt x="36726"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a:off x="1482850" y="3324025"/>
              <a:ext cx="1240225" cy="594000"/>
            </a:xfrm>
            <a:custGeom>
              <a:rect b="b" l="l" r="r" t="t"/>
              <a:pathLst>
                <a:path extrusionOk="0" h="23760" w="49609">
                  <a:moveTo>
                    <a:pt x="46584" y="0"/>
                  </a:moveTo>
                  <a:cubicBezTo>
                    <a:pt x="45949" y="318"/>
                    <a:pt x="44930" y="1754"/>
                    <a:pt x="44930" y="1754"/>
                  </a:cubicBezTo>
                  <a:cubicBezTo>
                    <a:pt x="44930" y="1754"/>
                    <a:pt x="45114" y="1237"/>
                    <a:pt x="44095" y="1136"/>
                  </a:cubicBezTo>
                  <a:cubicBezTo>
                    <a:pt x="44076" y="1134"/>
                    <a:pt x="44057" y="1133"/>
                    <a:pt x="44037" y="1133"/>
                  </a:cubicBezTo>
                  <a:cubicBezTo>
                    <a:pt x="42992" y="1133"/>
                    <a:pt x="40786" y="3709"/>
                    <a:pt x="40786" y="3709"/>
                  </a:cubicBezTo>
                  <a:cubicBezTo>
                    <a:pt x="40786" y="3709"/>
                    <a:pt x="41542" y="2567"/>
                    <a:pt x="40504" y="2567"/>
                  </a:cubicBezTo>
                  <a:cubicBezTo>
                    <a:pt x="40462" y="2567"/>
                    <a:pt x="40417" y="2569"/>
                    <a:pt x="40369" y="2573"/>
                  </a:cubicBezTo>
                  <a:cubicBezTo>
                    <a:pt x="39149" y="2673"/>
                    <a:pt x="37495" y="5247"/>
                    <a:pt x="37495" y="5247"/>
                  </a:cubicBezTo>
                  <a:cubicBezTo>
                    <a:pt x="37495" y="5247"/>
                    <a:pt x="37707" y="4139"/>
                    <a:pt x="36760" y="4139"/>
                  </a:cubicBezTo>
                  <a:cubicBezTo>
                    <a:pt x="36549" y="4139"/>
                    <a:pt x="36281" y="4194"/>
                    <a:pt x="35941" y="4328"/>
                  </a:cubicBezTo>
                  <a:cubicBezTo>
                    <a:pt x="34086" y="5046"/>
                    <a:pt x="33067" y="7318"/>
                    <a:pt x="33067" y="7318"/>
                  </a:cubicBezTo>
                  <a:cubicBezTo>
                    <a:pt x="33067" y="7318"/>
                    <a:pt x="32525" y="6428"/>
                    <a:pt x="31894" y="6428"/>
                  </a:cubicBezTo>
                  <a:cubicBezTo>
                    <a:pt x="31807" y="6428"/>
                    <a:pt x="31719" y="6445"/>
                    <a:pt x="31630" y="6483"/>
                  </a:cubicBezTo>
                  <a:cubicBezTo>
                    <a:pt x="30912" y="6800"/>
                    <a:pt x="30394" y="8655"/>
                    <a:pt x="30394" y="8655"/>
                  </a:cubicBezTo>
                  <a:cubicBezTo>
                    <a:pt x="30394" y="8655"/>
                    <a:pt x="30025" y="8436"/>
                    <a:pt x="29581" y="8436"/>
                  </a:cubicBezTo>
                  <a:cubicBezTo>
                    <a:pt x="29412" y="8436"/>
                    <a:pt x="29232" y="8467"/>
                    <a:pt x="29057" y="8555"/>
                  </a:cubicBezTo>
                  <a:cubicBezTo>
                    <a:pt x="28439" y="8856"/>
                    <a:pt x="27520" y="10192"/>
                    <a:pt x="27520" y="10192"/>
                  </a:cubicBezTo>
                  <a:lnTo>
                    <a:pt x="1" y="23760"/>
                  </a:lnTo>
                  <a:lnTo>
                    <a:pt x="1" y="23760"/>
                  </a:lnTo>
                  <a:lnTo>
                    <a:pt x="49608" y="618"/>
                  </a:lnTo>
                  <a:lnTo>
                    <a:pt x="46584"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a:off x="2251025" y="2996950"/>
              <a:ext cx="1311225" cy="500025"/>
            </a:xfrm>
            <a:custGeom>
              <a:rect b="b" l="l" r="r" t="t"/>
              <a:pathLst>
                <a:path extrusionOk="0" h="20001" w="52449">
                  <a:moveTo>
                    <a:pt x="18380" y="0"/>
                  </a:moveTo>
                  <a:lnTo>
                    <a:pt x="1" y="11396"/>
                  </a:lnTo>
                  <a:lnTo>
                    <a:pt x="52449" y="20000"/>
                  </a:lnTo>
                  <a:cubicBezTo>
                    <a:pt x="51998" y="18062"/>
                    <a:pt x="50728" y="16425"/>
                    <a:pt x="48974" y="15539"/>
                  </a:cubicBezTo>
                  <a:lnTo>
                    <a:pt x="183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9"/>
            <p:cNvSpPr/>
            <p:nvPr/>
          </p:nvSpPr>
          <p:spPr>
            <a:xfrm>
              <a:off x="1252275" y="3541225"/>
              <a:ext cx="477050" cy="146225"/>
            </a:xfrm>
            <a:custGeom>
              <a:rect b="b" l="l" r="r" t="t"/>
              <a:pathLst>
                <a:path extrusionOk="0" h="5849" w="19082">
                  <a:moveTo>
                    <a:pt x="12900" y="1"/>
                  </a:moveTo>
                  <a:lnTo>
                    <a:pt x="1" y="2423"/>
                  </a:lnTo>
                  <a:lnTo>
                    <a:pt x="16826" y="5848"/>
                  </a:lnTo>
                  <a:lnTo>
                    <a:pt x="19082" y="4579"/>
                  </a:lnTo>
                  <a:lnTo>
                    <a:pt x="12900"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9"/>
            <p:cNvSpPr/>
            <p:nvPr/>
          </p:nvSpPr>
          <p:spPr>
            <a:xfrm>
              <a:off x="1252275" y="3549150"/>
              <a:ext cx="477050" cy="138300"/>
            </a:xfrm>
            <a:custGeom>
              <a:rect b="b" l="l" r="r" t="t"/>
              <a:pathLst>
                <a:path extrusionOk="0" h="5532" w="19082">
                  <a:moveTo>
                    <a:pt x="12448" y="1"/>
                  </a:moveTo>
                  <a:lnTo>
                    <a:pt x="1" y="2106"/>
                  </a:lnTo>
                  <a:lnTo>
                    <a:pt x="16826" y="5531"/>
                  </a:lnTo>
                  <a:lnTo>
                    <a:pt x="19082" y="4262"/>
                  </a:lnTo>
                  <a:lnTo>
                    <a:pt x="12448"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9"/>
            <p:cNvSpPr/>
            <p:nvPr/>
          </p:nvSpPr>
          <p:spPr>
            <a:xfrm>
              <a:off x="988700" y="2228775"/>
              <a:ext cx="2458700" cy="1404700"/>
            </a:xfrm>
            <a:custGeom>
              <a:rect b="b" l="l" r="r" t="t"/>
              <a:pathLst>
                <a:path extrusionOk="0" h="56188" w="98348">
                  <a:moveTo>
                    <a:pt x="83828" y="0"/>
                  </a:moveTo>
                  <a:cubicBezTo>
                    <a:pt x="77866" y="0"/>
                    <a:pt x="72048" y="4278"/>
                    <a:pt x="72048" y="4278"/>
                  </a:cubicBezTo>
                  <a:lnTo>
                    <a:pt x="6350" y="47954"/>
                  </a:lnTo>
                  <a:lnTo>
                    <a:pt x="1538" y="52281"/>
                  </a:lnTo>
                  <a:lnTo>
                    <a:pt x="385" y="54219"/>
                  </a:lnTo>
                  <a:cubicBezTo>
                    <a:pt x="0" y="54905"/>
                    <a:pt x="301" y="55757"/>
                    <a:pt x="1036" y="56041"/>
                  </a:cubicBezTo>
                  <a:cubicBezTo>
                    <a:pt x="1306" y="56134"/>
                    <a:pt x="1576" y="56187"/>
                    <a:pt x="1845" y="56187"/>
                  </a:cubicBezTo>
                  <a:cubicBezTo>
                    <a:pt x="1960" y="56187"/>
                    <a:pt x="2075" y="56178"/>
                    <a:pt x="2189" y="56158"/>
                  </a:cubicBezTo>
                  <a:lnTo>
                    <a:pt x="23743" y="53167"/>
                  </a:lnTo>
                  <a:cubicBezTo>
                    <a:pt x="26751" y="52749"/>
                    <a:pt x="29675" y="51897"/>
                    <a:pt x="32415" y="50610"/>
                  </a:cubicBezTo>
                  <a:lnTo>
                    <a:pt x="43977" y="45180"/>
                  </a:lnTo>
                  <a:cubicBezTo>
                    <a:pt x="43977" y="45180"/>
                    <a:pt x="52883" y="44261"/>
                    <a:pt x="62106" y="37628"/>
                  </a:cubicBezTo>
                  <a:cubicBezTo>
                    <a:pt x="70260" y="31780"/>
                    <a:pt x="69542" y="29240"/>
                    <a:pt x="69542" y="29240"/>
                  </a:cubicBezTo>
                  <a:cubicBezTo>
                    <a:pt x="69542" y="29240"/>
                    <a:pt x="91179" y="15239"/>
                    <a:pt x="94989" y="8672"/>
                  </a:cubicBezTo>
                  <a:cubicBezTo>
                    <a:pt x="98347" y="2857"/>
                    <a:pt x="90093" y="2089"/>
                    <a:pt x="90093" y="2089"/>
                  </a:cubicBezTo>
                  <a:cubicBezTo>
                    <a:pt x="88165" y="561"/>
                    <a:pt x="85987" y="0"/>
                    <a:pt x="83828"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9"/>
            <p:cNvSpPr/>
            <p:nvPr/>
          </p:nvSpPr>
          <p:spPr>
            <a:xfrm>
              <a:off x="1360475" y="2478375"/>
              <a:ext cx="1416075" cy="918800"/>
            </a:xfrm>
            <a:custGeom>
              <a:rect b="b" l="l" r="r" t="t"/>
              <a:pathLst>
                <a:path extrusionOk="0" h="36752" w="56643">
                  <a:moveTo>
                    <a:pt x="56071" y="0"/>
                  </a:moveTo>
                  <a:cubicBezTo>
                    <a:pt x="55972" y="0"/>
                    <a:pt x="55866" y="30"/>
                    <a:pt x="55757" y="92"/>
                  </a:cubicBezTo>
                  <a:cubicBezTo>
                    <a:pt x="55389" y="325"/>
                    <a:pt x="55138" y="910"/>
                    <a:pt x="55188" y="1378"/>
                  </a:cubicBezTo>
                  <a:cubicBezTo>
                    <a:pt x="55248" y="1700"/>
                    <a:pt x="55452" y="1894"/>
                    <a:pt x="55698" y="1894"/>
                  </a:cubicBezTo>
                  <a:cubicBezTo>
                    <a:pt x="55797" y="1894"/>
                    <a:pt x="55902" y="1863"/>
                    <a:pt x="56007" y="1796"/>
                  </a:cubicBezTo>
                  <a:cubicBezTo>
                    <a:pt x="56375" y="1562"/>
                    <a:pt x="56642" y="977"/>
                    <a:pt x="56575" y="509"/>
                  </a:cubicBezTo>
                  <a:cubicBezTo>
                    <a:pt x="56516" y="186"/>
                    <a:pt x="56319" y="0"/>
                    <a:pt x="56071" y="0"/>
                  </a:cubicBezTo>
                  <a:close/>
                  <a:moveTo>
                    <a:pt x="51840" y="2686"/>
                  </a:moveTo>
                  <a:cubicBezTo>
                    <a:pt x="51734" y="2686"/>
                    <a:pt x="51617" y="2723"/>
                    <a:pt x="51496" y="2798"/>
                  </a:cubicBezTo>
                  <a:cubicBezTo>
                    <a:pt x="51128" y="3032"/>
                    <a:pt x="50878" y="3617"/>
                    <a:pt x="50928" y="4068"/>
                  </a:cubicBezTo>
                  <a:cubicBezTo>
                    <a:pt x="50987" y="4399"/>
                    <a:pt x="51187" y="4587"/>
                    <a:pt x="51430" y="4587"/>
                  </a:cubicBezTo>
                  <a:cubicBezTo>
                    <a:pt x="51531" y="4587"/>
                    <a:pt x="51639" y="4555"/>
                    <a:pt x="51747" y="4486"/>
                  </a:cubicBezTo>
                  <a:cubicBezTo>
                    <a:pt x="52114" y="4252"/>
                    <a:pt x="52381" y="3667"/>
                    <a:pt x="52315" y="3216"/>
                  </a:cubicBezTo>
                  <a:cubicBezTo>
                    <a:pt x="52268" y="2878"/>
                    <a:pt x="52083" y="2686"/>
                    <a:pt x="51840" y="2686"/>
                  </a:cubicBezTo>
                  <a:close/>
                  <a:moveTo>
                    <a:pt x="47596" y="5360"/>
                  </a:moveTo>
                  <a:cubicBezTo>
                    <a:pt x="47490" y="5360"/>
                    <a:pt x="47373" y="5396"/>
                    <a:pt x="47252" y="5472"/>
                  </a:cubicBezTo>
                  <a:cubicBezTo>
                    <a:pt x="46884" y="5706"/>
                    <a:pt x="46634" y="6290"/>
                    <a:pt x="46684" y="6742"/>
                  </a:cubicBezTo>
                  <a:cubicBezTo>
                    <a:pt x="46743" y="7072"/>
                    <a:pt x="46943" y="7261"/>
                    <a:pt x="47186" y="7261"/>
                  </a:cubicBezTo>
                  <a:cubicBezTo>
                    <a:pt x="47287" y="7261"/>
                    <a:pt x="47395" y="7228"/>
                    <a:pt x="47503" y="7159"/>
                  </a:cubicBezTo>
                  <a:cubicBezTo>
                    <a:pt x="47887" y="6925"/>
                    <a:pt x="48137" y="6341"/>
                    <a:pt x="48071" y="5889"/>
                  </a:cubicBezTo>
                  <a:cubicBezTo>
                    <a:pt x="48024" y="5551"/>
                    <a:pt x="47839" y="5360"/>
                    <a:pt x="47596" y="5360"/>
                  </a:cubicBezTo>
                  <a:close/>
                  <a:moveTo>
                    <a:pt x="43344" y="8044"/>
                  </a:moveTo>
                  <a:cubicBezTo>
                    <a:pt x="43242" y="8044"/>
                    <a:pt x="43133" y="8076"/>
                    <a:pt x="43025" y="8145"/>
                  </a:cubicBezTo>
                  <a:cubicBezTo>
                    <a:pt x="42640" y="8379"/>
                    <a:pt x="42390" y="8947"/>
                    <a:pt x="42457" y="9415"/>
                  </a:cubicBezTo>
                  <a:cubicBezTo>
                    <a:pt x="42516" y="9745"/>
                    <a:pt x="42708" y="9934"/>
                    <a:pt x="42951" y="9934"/>
                  </a:cubicBezTo>
                  <a:cubicBezTo>
                    <a:pt x="43052" y="9934"/>
                    <a:pt x="43162" y="9901"/>
                    <a:pt x="43275" y="9833"/>
                  </a:cubicBezTo>
                  <a:cubicBezTo>
                    <a:pt x="43643" y="9599"/>
                    <a:pt x="43894" y="9014"/>
                    <a:pt x="43827" y="8563"/>
                  </a:cubicBezTo>
                  <a:cubicBezTo>
                    <a:pt x="43791" y="8232"/>
                    <a:pt x="43589" y="8044"/>
                    <a:pt x="43344" y="8044"/>
                  </a:cubicBezTo>
                  <a:close/>
                  <a:moveTo>
                    <a:pt x="39110" y="10723"/>
                  </a:moveTo>
                  <a:cubicBezTo>
                    <a:pt x="39005" y="10723"/>
                    <a:pt x="38892" y="10759"/>
                    <a:pt x="38781" y="10835"/>
                  </a:cubicBezTo>
                  <a:cubicBezTo>
                    <a:pt x="38396" y="11069"/>
                    <a:pt x="38146" y="11654"/>
                    <a:pt x="38213" y="12105"/>
                  </a:cubicBezTo>
                  <a:cubicBezTo>
                    <a:pt x="38272" y="12435"/>
                    <a:pt x="38464" y="12624"/>
                    <a:pt x="38707" y="12624"/>
                  </a:cubicBezTo>
                  <a:cubicBezTo>
                    <a:pt x="38808" y="12624"/>
                    <a:pt x="38918" y="12591"/>
                    <a:pt x="39031" y="12523"/>
                  </a:cubicBezTo>
                  <a:cubicBezTo>
                    <a:pt x="39399" y="12305"/>
                    <a:pt x="39650" y="11721"/>
                    <a:pt x="39599" y="11253"/>
                  </a:cubicBezTo>
                  <a:cubicBezTo>
                    <a:pt x="39553" y="10915"/>
                    <a:pt x="39352" y="10723"/>
                    <a:pt x="39110" y="10723"/>
                  </a:cubicBezTo>
                  <a:close/>
                  <a:moveTo>
                    <a:pt x="34873" y="13397"/>
                  </a:moveTo>
                  <a:cubicBezTo>
                    <a:pt x="34768" y="13397"/>
                    <a:pt x="34653" y="13433"/>
                    <a:pt x="34537" y="13509"/>
                  </a:cubicBezTo>
                  <a:cubicBezTo>
                    <a:pt x="34169" y="13742"/>
                    <a:pt x="33918" y="14327"/>
                    <a:pt x="33969" y="14778"/>
                  </a:cubicBezTo>
                  <a:cubicBezTo>
                    <a:pt x="34016" y="15109"/>
                    <a:pt x="34221" y="15297"/>
                    <a:pt x="34467" y="15297"/>
                  </a:cubicBezTo>
                  <a:cubicBezTo>
                    <a:pt x="34570" y="15297"/>
                    <a:pt x="34679" y="15265"/>
                    <a:pt x="34787" y="15196"/>
                  </a:cubicBezTo>
                  <a:cubicBezTo>
                    <a:pt x="35155" y="14979"/>
                    <a:pt x="35406" y="14394"/>
                    <a:pt x="35355" y="13926"/>
                  </a:cubicBezTo>
                  <a:cubicBezTo>
                    <a:pt x="35309" y="13588"/>
                    <a:pt x="35116" y="13397"/>
                    <a:pt x="34873" y="13397"/>
                  </a:cubicBezTo>
                  <a:close/>
                  <a:moveTo>
                    <a:pt x="30612" y="16083"/>
                  </a:moveTo>
                  <a:cubicBezTo>
                    <a:pt x="30512" y="16083"/>
                    <a:pt x="30403" y="16115"/>
                    <a:pt x="30293" y="16182"/>
                  </a:cubicBezTo>
                  <a:cubicBezTo>
                    <a:pt x="29925" y="16416"/>
                    <a:pt x="29675" y="17001"/>
                    <a:pt x="29741" y="17452"/>
                  </a:cubicBezTo>
                  <a:cubicBezTo>
                    <a:pt x="29800" y="17782"/>
                    <a:pt x="29993" y="17971"/>
                    <a:pt x="30230" y="17971"/>
                  </a:cubicBezTo>
                  <a:cubicBezTo>
                    <a:pt x="30329" y="17971"/>
                    <a:pt x="30435" y="17938"/>
                    <a:pt x="30543" y="17869"/>
                  </a:cubicBezTo>
                  <a:cubicBezTo>
                    <a:pt x="30928" y="17652"/>
                    <a:pt x="31178" y="17067"/>
                    <a:pt x="31111" y="16600"/>
                  </a:cubicBezTo>
                  <a:cubicBezTo>
                    <a:pt x="31064" y="16278"/>
                    <a:pt x="30863" y="16083"/>
                    <a:pt x="30612" y="16083"/>
                  </a:cubicBezTo>
                  <a:close/>
                  <a:moveTo>
                    <a:pt x="26387" y="18763"/>
                  </a:moveTo>
                  <a:cubicBezTo>
                    <a:pt x="26284" y="18763"/>
                    <a:pt x="26174" y="18798"/>
                    <a:pt x="26065" y="18872"/>
                  </a:cubicBezTo>
                  <a:cubicBezTo>
                    <a:pt x="25681" y="19106"/>
                    <a:pt x="25431" y="19691"/>
                    <a:pt x="25497" y="20159"/>
                  </a:cubicBezTo>
                  <a:cubicBezTo>
                    <a:pt x="25557" y="20481"/>
                    <a:pt x="25754" y="20667"/>
                    <a:pt x="25996" y="20667"/>
                  </a:cubicBezTo>
                  <a:cubicBezTo>
                    <a:pt x="26092" y="20667"/>
                    <a:pt x="26195" y="20638"/>
                    <a:pt x="26299" y="20576"/>
                  </a:cubicBezTo>
                  <a:cubicBezTo>
                    <a:pt x="26684" y="20342"/>
                    <a:pt x="26934" y="19757"/>
                    <a:pt x="26867" y="19290"/>
                  </a:cubicBezTo>
                  <a:cubicBezTo>
                    <a:pt x="26832" y="18960"/>
                    <a:pt x="26631" y="18763"/>
                    <a:pt x="26387" y="18763"/>
                  </a:cubicBezTo>
                  <a:close/>
                  <a:moveTo>
                    <a:pt x="22143" y="21437"/>
                  </a:moveTo>
                  <a:cubicBezTo>
                    <a:pt x="22040" y="21437"/>
                    <a:pt x="21930" y="21471"/>
                    <a:pt x="21821" y="21545"/>
                  </a:cubicBezTo>
                  <a:cubicBezTo>
                    <a:pt x="21437" y="21779"/>
                    <a:pt x="21187" y="22364"/>
                    <a:pt x="21253" y="22832"/>
                  </a:cubicBezTo>
                  <a:cubicBezTo>
                    <a:pt x="21313" y="23155"/>
                    <a:pt x="21510" y="23341"/>
                    <a:pt x="21758" y="23341"/>
                  </a:cubicBezTo>
                  <a:cubicBezTo>
                    <a:pt x="21856" y="23341"/>
                    <a:pt x="21963" y="23311"/>
                    <a:pt x="22072" y="23250"/>
                  </a:cubicBezTo>
                  <a:cubicBezTo>
                    <a:pt x="22440" y="23016"/>
                    <a:pt x="22690" y="22431"/>
                    <a:pt x="22640" y="21963"/>
                  </a:cubicBezTo>
                  <a:cubicBezTo>
                    <a:pt x="22593" y="21633"/>
                    <a:pt x="22389" y="21437"/>
                    <a:pt x="22143" y="21437"/>
                  </a:cubicBezTo>
                  <a:close/>
                  <a:moveTo>
                    <a:pt x="17895" y="24128"/>
                  </a:moveTo>
                  <a:cubicBezTo>
                    <a:pt x="17795" y="24128"/>
                    <a:pt x="17687" y="24157"/>
                    <a:pt x="17577" y="24219"/>
                  </a:cubicBezTo>
                  <a:cubicBezTo>
                    <a:pt x="17210" y="24453"/>
                    <a:pt x="16959" y="25037"/>
                    <a:pt x="17009" y="25505"/>
                  </a:cubicBezTo>
                  <a:cubicBezTo>
                    <a:pt x="17069" y="25828"/>
                    <a:pt x="17274" y="26014"/>
                    <a:pt x="17521" y="26014"/>
                  </a:cubicBezTo>
                  <a:cubicBezTo>
                    <a:pt x="17619" y="26014"/>
                    <a:pt x="17724" y="25985"/>
                    <a:pt x="17828" y="25923"/>
                  </a:cubicBezTo>
                  <a:cubicBezTo>
                    <a:pt x="18212" y="25689"/>
                    <a:pt x="18463" y="25104"/>
                    <a:pt x="18396" y="24636"/>
                  </a:cubicBezTo>
                  <a:cubicBezTo>
                    <a:pt x="18348" y="24314"/>
                    <a:pt x="18147" y="24128"/>
                    <a:pt x="17895" y="24128"/>
                  </a:cubicBezTo>
                  <a:close/>
                  <a:moveTo>
                    <a:pt x="13670" y="26814"/>
                  </a:moveTo>
                  <a:cubicBezTo>
                    <a:pt x="13565" y="26814"/>
                    <a:pt x="13450" y="26850"/>
                    <a:pt x="13334" y="26925"/>
                  </a:cubicBezTo>
                  <a:cubicBezTo>
                    <a:pt x="12966" y="27143"/>
                    <a:pt x="12715" y="27727"/>
                    <a:pt x="12782" y="28195"/>
                  </a:cubicBezTo>
                  <a:cubicBezTo>
                    <a:pt x="12830" y="28517"/>
                    <a:pt x="13031" y="28711"/>
                    <a:pt x="13275" y="28711"/>
                  </a:cubicBezTo>
                  <a:cubicBezTo>
                    <a:pt x="13373" y="28711"/>
                    <a:pt x="13479" y="28680"/>
                    <a:pt x="13584" y="28613"/>
                  </a:cubicBezTo>
                  <a:cubicBezTo>
                    <a:pt x="13968" y="28379"/>
                    <a:pt x="14219" y="27794"/>
                    <a:pt x="14152" y="27343"/>
                  </a:cubicBezTo>
                  <a:cubicBezTo>
                    <a:pt x="14106" y="27005"/>
                    <a:pt x="13913" y="26814"/>
                    <a:pt x="13670" y="26814"/>
                  </a:cubicBezTo>
                  <a:close/>
                  <a:moveTo>
                    <a:pt x="9435" y="29487"/>
                  </a:moveTo>
                  <a:cubicBezTo>
                    <a:pt x="9330" y="29487"/>
                    <a:pt x="9217" y="29523"/>
                    <a:pt x="9106" y="29599"/>
                  </a:cubicBezTo>
                  <a:cubicBezTo>
                    <a:pt x="8722" y="29816"/>
                    <a:pt x="8471" y="30401"/>
                    <a:pt x="8538" y="30869"/>
                  </a:cubicBezTo>
                  <a:cubicBezTo>
                    <a:pt x="8598" y="31190"/>
                    <a:pt x="8793" y="31385"/>
                    <a:pt x="9040" y="31385"/>
                  </a:cubicBezTo>
                  <a:cubicBezTo>
                    <a:pt x="9139" y="31385"/>
                    <a:pt x="9247" y="31353"/>
                    <a:pt x="9357" y="31286"/>
                  </a:cubicBezTo>
                  <a:cubicBezTo>
                    <a:pt x="9724" y="31052"/>
                    <a:pt x="9975" y="30468"/>
                    <a:pt x="9908" y="30017"/>
                  </a:cubicBezTo>
                  <a:cubicBezTo>
                    <a:pt x="9873" y="29679"/>
                    <a:pt x="9676" y="29487"/>
                    <a:pt x="9435" y="29487"/>
                  </a:cubicBezTo>
                  <a:close/>
                  <a:moveTo>
                    <a:pt x="5176" y="32171"/>
                  </a:moveTo>
                  <a:cubicBezTo>
                    <a:pt x="5077" y="32171"/>
                    <a:pt x="4970" y="32203"/>
                    <a:pt x="4862" y="32272"/>
                  </a:cubicBezTo>
                  <a:cubicBezTo>
                    <a:pt x="4478" y="32489"/>
                    <a:pt x="4227" y="33074"/>
                    <a:pt x="4294" y="33542"/>
                  </a:cubicBezTo>
                  <a:cubicBezTo>
                    <a:pt x="4354" y="33864"/>
                    <a:pt x="4549" y="34058"/>
                    <a:pt x="4796" y="34058"/>
                  </a:cubicBezTo>
                  <a:cubicBezTo>
                    <a:pt x="4895" y="34058"/>
                    <a:pt x="5003" y="34027"/>
                    <a:pt x="5113" y="33960"/>
                  </a:cubicBezTo>
                  <a:cubicBezTo>
                    <a:pt x="5480" y="33726"/>
                    <a:pt x="5731" y="33141"/>
                    <a:pt x="5664" y="32690"/>
                  </a:cubicBezTo>
                  <a:cubicBezTo>
                    <a:pt x="5605" y="32360"/>
                    <a:pt x="5413" y="32171"/>
                    <a:pt x="5176" y="32171"/>
                  </a:cubicBezTo>
                  <a:close/>
                  <a:moveTo>
                    <a:pt x="944" y="34850"/>
                  </a:moveTo>
                  <a:cubicBezTo>
                    <a:pt x="841" y="34850"/>
                    <a:pt x="730" y="34886"/>
                    <a:pt x="618" y="34962"/>
                  </a:cubicBezTo>
                  <a:cubicBezTo>
                    <a:pt x="251" y="35196"/>
                    <a:pt x="0" y="35781"/>
                    <a:pt x="50" y="36232"/>
                  </a:cubicBezTo>
                  <a:cubicBezTo>
                    <a:pt x="109" y="36562"/>
                    <a:pt x="310" y="36751"/>
                    <a:pt x="552" y="36751"/>
                  </a:cubicBezTo>
                  <a:cubicBezTo>
                    <a:pt x="653" y="36751"/>
                    <a:pt x="761" y="36719"/>
                    <a:pt x="869" y="36650"/>
                  </a:cubicBezTo>
                  <a:cubicBezTo>
                    <a:pt x="1237" y="36416"/>
                    <a:pt x="1487" y="35831"/>
                    <a:pt x="1437" y="35380"/>
                  </a:cubicBezTo>
                  <a:cubicBezTo>
                    <a:pt x="1379" y="35042"/>
                    <a:pt x="1182" y="34850"/>
                    <a:pt x="944" y="3485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9"/>
            <p:cNvSpPr/>
            <p:nvPr/>
          </p:nvSpPr>
          <p:spPr>
            <a:xfrm>
              <a:off x="1199650" y="3120600"/>
              <a:ext cx="479125" cy="292400"/>
            </a:xfrm>
            <a:custGeom>
              <a:rect b="b" l="l" r="r" t="t"/>
              <a:pathLst>
                <a:path extrusionOk="0" h="11696" w="19165">
                  <a:moveTo>
                    <a:pt x="17494" y="0"/>
                  </a:moveTo>
                  <a:lnTo>
                    <a:pt x="0" y="11696"/>
                  </a:lnTo>
                  <a:lnTo>
                    <a:pt x="0" y="11696"/>
                  </a:lnTo>
                  <a:lnTo>
                    <a:pt x="19165" y="852"/>
                  </a:lnTo>
                  <a:lnTo>
                    <a:pt x="1749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p:nvPr/>
          </p:nvSpPr>
          <p:spPr>
            <a:xfrm>
              <a:off x="2205075" y="2278900"/>
              <a:ext cx="731450" cy="467450"/>
            </a:xfrm>
            <a:custGeom>
              <a:rect b="b" l="l" r="r" t="t"/>
              <a:pathLst>
                <a:path extrusionOk="0" h="18698" w="29258">
                  <a:moveTo>
                    <a:pt x="29258" y="0"/>
                  </a:moveTo>
                  <a:lnTo>
                    <a:pt x="1" y="18697"/>
                  </a:lnTo>
                  <a:lnTo>
                    <a:pt x="1" y="18697"/>
                  </a:lnTo>
                  <a:lnTo>
                    <a:pt x="27887" y="4679"/>
                  </a:lnTo>
                  <a:cubicBezTo>
                    <a:pt x="27887" y="4679"/>
                    <a:pt x="27369" y="2423"/>
                    <a:pt x="2925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9"/>
            <p:cNvSpPr/>
            <p:nvPr/>
          </p:nvSpPr>
          <p:spPr>
            <a:xfrm>
              <a:off x="1684200" y="2898775"/>
              <a:ext cx="768600" cy="547225"/>
            </a:xfrm>
            <a:custGeom>
              <a:rect b="b" l="l" r="r" t="t"/>
              <a:pathLst>
                <a:path extrusionOk="0" h="21889" w="30744">
                  <a:moveTo>
                    <a:pt x="24127" y="1"/>
                  </a:moveTo>
                  <a:cubicBezTo>
                    <a:pt x="17828" y="2039"/>
                    <a:pt x="13217" y="5197"/>
                    <a:pt x="13217" y="5197"/>
                  </a:cubicBezTo>
                  <a:lnTo>
                    <a:pt x="8438" y="11312"/>
                  </a:lnTo>
                  <a:cubicBezTo>
                    <a:pt x="8438" y="11312"/>
                    <a:pt x="14069" y="14988"/>
                    <a:pt x="0" y="21889"/>
                  </a:cubicBezTo>
                  <a:cubicBezTo>
                    <a:pt x="5447" y="19583"/>
                    <a:pt x="16375" y="16425"/>
                    <a:pt x="16375" y="16425"/>
                  </a:cubicBezTo>
                  <a:lnTo>
                    <a:pt x="26149" y="13551"/>
                  </a:lnTo>
                  <a:lnTo>
                    <a:pt x="29023" y="10962"/>
                  </a:lnTo>
                  <a:cubicBezTo>
                    <a:pt x="29023" y="10962"/>
                    <a:pt x="30744" y="6567"/>
                    <a:pt x="24127"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a:off x="1039425" y="2302700"/>
              <a:ext cx="2339450" cy="1329625"/>
            </a:xfrm>
            <a:custGeom>
              <a:rect b="b" l="l" r="r" t="t"/>
              <a:pathLst>
                <a:path extrusionOk="0" h="53185" w="93578">
                  <a:moveTo>
                    <a:pt x="88816" y="1"/>
                  </a:moveTo>
                  <a:cubicBezTo>
                    <a:pt x="89752" y="819"/>
                    <a:pt x="90387" y="2039"/>
                    <a:pt x="89501" y="3560"/>
                  </a:cubicBezTo>
                  <a:cubicBezTo>
                    <a:pt x="85708" y="10143"/>
                    <a:pt x="64321" y="23810"/>
                    <a:pt x="64321" y="23810"/>
                  </a:cubicBezTo>
                  <a:cubicBezTo>
                    <a:pt x="64321" y="23810"/>
                    <a:pt x="65023" y="26367"/>
                    <a:pt x="56886" y="32215"/>
                  </a:cubicBezTo>
                  <a:cubicBezTo>
                    <a:pt x="47646" y="38831"/>
                    <a:pt x="38757" y="39750"/>
                    <a:pt x="38757" y="39750"/>
                  </a:cubicBezTo>
                  <a:lnTo>
                    <a:pt x="28498" y="44328"/>
                  </a:lnTo>
                  <a:cubicBezTo>
                    <a:pt x="25758" y="45615"/>
                    <a:pt x="22667" y="46567"/>
                    <a:pt x="18506" y="47737"/>
                  </a:cubicBezTo>
                  <a:cubicBezTo>
                    <a:pt x="18506" y="47737"/>
                    <a:pt x="1" y="53185"/>
                    <a:pt x="155" y="53185"/>
                  </a:cubicBezTo>
                  <a:cubicBezTo>
                    <a:pt x="156" y="53185"/>
                    <a:pt x="158" y="53184"/>
                    <a:pt x="160" y="53184"/>
                  </a:cubicBezTo>
                  <a:lnTo>
                    <a:pt x="21647" y="49107"/>
                  </a:lnTo>
                  <a:cubicBezTo>
                    <a:pt x="24655" y="48689"/>
                    <a:pt x="27763" y="47754"/>
                    <a:pt x="29567" y="47019"/>
                  </a:cubicBezTo>
                  <a:lnTo>
                    <a:pt x="41932" y="42190"/>
                  </a:lnTo>
                  <a:cubicBezTo>
                    <a:pt x="41932" y="42190"/>
                    <a:pt x="50821" y="41271"/>
                    <a:pt x="60061" y="34654"/>
                  </a:cubicBezTo>
                  <a:cubicBezTo>
                    <a:pt x="68198" y="28806"/>
                    <a:pt x="66677" y="25531"/>
                    <a:pt x="66677" y="25531"/>
                  </a:cubicBezTo>
                  <a:cubicBezTo>
                    <a:pt x="66677" y="25531"/>
                    <a:pt x="87813" y="12265"/>
                    <a:pt x="91389" y="5531"/>
                  </a:cubicBezTo>
                  <a:cubicBezTo>
                    <a:pt x="93578" y="1421"/>
                    <a:pt x="90971" y="719"/>
                    <a:pt x="8881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9"/>
            <p:cNvSpPr/>
            <p:nvPr/>
          </p:nvSpPr>
          <p:spPr>
            <a:xfrm>
              <a:off x="1110250" y="2887500"/>
              <a:ext cx="346725" cy="520925"/>
            </a:xfrm>
            <a:custGeom>
              <a:rect b="b" l="l" r="r" t="t"/>
              <a:pathLst>
                <a:path extrusionOk="0" h="20837" w="13869">
                  <a:moveTo>
                    <a:pt x="1" y="1"/>
                  </a:moveTo>
                  <a:lnTo>
                    <a:pt x="2423" y="20836"/>
                  </a:lnTo>
                  <a:lnTo>
                    <a:pt x="13869" y="13434"/>
                  </a:lnTo>
                  <a:lnTo>
                    <a:pt x="7520" y="2624"/>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9"/>
            <p:cNvSpPr/>
            <p:nvPr/>
          </p:nvSpPr>
          <p:spPr>
            <a:xfrm>
              <a:off x="460300" y="2598875"/>
              <a:ext cx="1826675" cy="299925"/>
            </a:xfrm>
            <a:custGeom>
              <a:rect b="b" l="l" r="r" t="t"/>
              <a:pathLst>
                <a:path extrusionOk="0" h="11997" w="73067">
                  <a:moveTo>
                    <a:pt x="0" y="0"/>
                  </a:moveTo>
                  <a:cubicBezTo>
                    <a:pt x="1" y="0"/>
                    <a:pt x="24395" y="7937"/>
                    <a:pt x="25013" y="8020"/>
                  </a:cubicBezTo>
                  <a:lnTo>
                    <a:pt x="73067" y="11997"/>
                  </a:lnTo>
                  <a:lnTo>
                    <a:pt x="73067" y="11997"/>
                  </a:lnTo>
                  <a:lnTo>
                    <a:pt x="71028" y="10125"/>
                  </a:lnTo>
                  <a:lnTo>
                    <a:pt x="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9"/>
            <p:cNvSpPr/>
            <p:nvPr/>
          </p:nvSpPr>
          <p:spPr>
            <a:xfrm>
              <a:off x="709250" y="2903800"/>
              <a:ext cx="480400" cy="311625"/>
            </a:xfrm>
            <a:custGeom>
              <a:rect b="b" l="l" r="r" t="t"/>
              <a:pathLst>
                <a:path extrusionOk="0" h="12465" w="19216">
                  <a:moveTo>
                    <a:pt x="15823" y="0"/>
                  </a:moveTo>
                  <a:cubicBezTo>
                    <a:pt x="13852" y="268"/>
                    <a:pt x="13818" y="2089"/>
                    <a:pt x="13818" y="2089"/>
                  </a:cubicBezTo>
                  <a:cubicBezTo>
                    <a:pt x="13818" y="2089"/>
                    <a:pt x="13241" y="1319"/>
                    <a:pt x="12702" y="1319"/>
                  </a:cubicBezTo>
                  <a:cubicBezTo>
                    <a:pt x="12567" y="1319"/>
                    <a:pt x="12435" y="1367"/>
                    <a:pt x="12315" y="1487"/>
                  </a:cubicBezTo>
                  <a:cubicBezTo>
                    <a:pt x="11713" y="2089"/>
                    <a:pt x="12114" y="3309"/>
                    <a:pt x="12114" y="3309"/>
                  </a:cubicBezTo>
                  <a:cubicBezTo>
                    <a:pt x="12114" y="3309"/>
                    <a:pt x="11795" y="3034"/>
                    <a:pt x="11285" y="3034"/>
                  </a:cubicBezTo>
                  <a:cubicBezTo>
                    <a:pt x="11030" y="3034"/>
                    <a:pt x="10727" y="3103"/>
                    <a:pt x="10393" y="3309"/>
                  </a:cubicBezTo>
                  <a:cubicBezTo>
                    <a:pt x="9391" y="3910"/>
                    <a:pt x="9691" y="5414"/>
                    <a:pt x="9691" y="5414"/>
                  </a:cubicBezTo>
                  <a:cubicBezTo>
                    <a:pt x="9691" y="5414"/>
                    <a:pt x="9620" y="5383"/>
                    <a:pt x="9488" y="5383"/>
                  </a:cubicBezTo>
                  <a:cubicBezTo>
                    <a:pt x="9269" y="5383"/>
                    <a:pt x="8882" y="5467"/>
                    <a:pt x="8371" y="5915"/>
                  </a:cubicBezTo>
                  <a:cubicBezTo>
                    <a:pt x="7553" y="6617"/>
                    <a:pt x="7553" y="7335"/>
                    <a:pt x="7553" y="7335"/>
                  </a:cubicBezTo>
                  <a:lnTo>
                    <a:pt x="0" y="12465"/>
                  </a:lnTo>
                  <a:lnTo>
                    <a:pt x="19215" y="1187"/>
                  </a:lnTo>
                  <a:lnTo>
                    <a:pt x="15823"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9"/>
            <p:cNvSpPr/>
            <p:nvPr/>
          </p:nvSpPr>
          <p:spPr>
            <a:xfrm>
              <a:off x="176650" y="2581275"/>
              <a:ext cx="2110750" cy="600325"/>
            </a:xfrm>
            <a:custGeom>
              <a:rect b="b" l="l" r="r" t="t"/>
              <a:pathLst>
                <a:path extrusionOk="0" h="24013" w="84430">
                  <a:moveTo>
                    <a:pt x="5790" y="1"/>
                  </a:moveTo>
                  <a:cubicBezTo>
                    <a:pt x="4348" y="1"/>
                    <a:pt x="2908" y="202"/>
                    <a:pt x="1521" y="604"/>
                  </a:cubicBezTo>
                  <a:lnTo>
                    <a:pt x="1" y="1038"/>
                  </a:lnTo>
                  <a:lnTo>
                    <a:pt x="68740" y="24012"/>
                  </a:lnTo>
                  <a:lnTo>
                    <a:pt x="84429" y="12718"/>
                  </a:lnTo>
                  <a:lnTo>
                    <a:pt x="8288" y="203"/>
                  </a:lnTo>
                  <a:cubicBezTo>
                    <a:pt x="7461" y="68"/>
                    <a:pt x="6625" y="1"/>
                    <a:pt x="5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9"/>
            <p:cNvSpPr/>
            <p:nvPr/>
          </p:nvSpPr>
          <p:spPr>
            <a:xfrm>
              <a:off x="1637400" y="2724175"/>
              <a:ext cx="389750" cy="360525"/>
            </a:xfrm>
            <a:custGeom>
              <a:rect b="b" l="l" r="r" t="t"/>
              <a:pathLst>
                <a:path extrusionOk="0" h="14421" w="15590">
                  <a:moveTo>
                    <a:pt x="12432" y="1"/>
                  </a:moveTo>
                  <a:cubicBezTo>
                    <a:pt x="12432" y="1"/>
                    <a:pt x="7503" y="1504"/>
                    <a:pt x="2006" y="6751"/>
                  </a:cubicBezTo>
                  <a:cubicBezTo>
                    <a:pt x="2006" y="6751"/>
                    <a:pt x="1" y="8255"/>
                    <a:pt x="820" y="11212"/>
                  </a:cubicBezTo>
                  <a:cubicBezTo>
                    <a:pt x="1638" y="14186"/>
                    <a:pt x="4312" y="14420"/>
                    <a:pt x="4312" y="14420"/>
                  </a:cubicBezTo>
                  <a:lnTo>
                    <a:pt x="9191" y="13551"/>
                  </a:lnTo>
                  <a:cubicBezTo>
                    <a:pt x="10494" y="13351"/>
                    <a:pt x="11747" y="12883"/>
                    <a:pt x="12866" y="12198"/>
                  </a:cubicBezTo>
                  <a:lnTo>
                    <a:pt x="15590" y="10527"/>
                  </a:lnTo>
                  <a:lnTo>
                    <a:pt x="14938" y="7519"/>
                  </a:lnTo>
                  <a:lnTo>
                    <a:pt x="14704" y="5013"/>
                  </a:lnTo>
                  <a:lnTo>
                    <a:pt x="12432"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9"/>
            <p:cNvSpPr/>
            <p:nvPr/>
          </p:nvSpPr>
          <p:spPr>
            <a:xfrm>
              <a:off x="1686700" y="2767625"/>
              <a:ext cx="177975" cy="135350"/>
            </a:xfrm>
            <a:custGeom>
              <a:rect b="b" l="l" r="r" t="t"/>
              <a:pathLst>
                <a:path extrusionOk="0" h="5414" w="7119">
                  <a:moveTo>
                    <a:pt x="7118" y="0"/>
                  </a:moveTo>
                  <a:lnTo>
                    <a:pt x="7118" y="0"/>
                  </a:lnTo>
                  <a:cubicBezTo>
                    <a:pt x="3610" y="2657"/>
                    <a:pt x="0" y="5414"/>
                    <a:pt x="0" y="5414"/>
                  </a:cubicBezTo>
                  <a:lnTo>
                    <a:pt x="6266" y="2156"/>
                  </a:lnTo>
                  <a:lnTo>
                    <a:pt x="711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9"/>
            <p:cNvSpPr/>
            <p:nvPr/>
          </p:nvSpPr>
          <p:spPr>
            <a:xfrm>
              <a:off x="1675850" y="2831950"/>
              <a:ext cx="312050" cy="252750"/>
            </a:xfrm>
            <a:custGeom>
              <a:rect b="b" l="l" r="r" t="t"/>
              <a:pathLst>
                <a:path extrusionOk="0" h="10110" w="12482">
                  <a:moveTo>
                    <a:pt x="7218" y="0"/>
                  </a:moveTo>
                  <a:cubicBezTo>
                    <a:pt x="5848" y="2841"/>
                    <a:pt x="6199" y="4896"/>
                    <a:pt x="6199" y="4896"/>
                  </a:cubicBezTo>
                  <a:lnTo>
                    <a:pt x="0" y="8371"/>
                  </a:lnTo>
                  <a:cubicBezTo>
                    <a:pt x="1036" y="9959"/>
                    <a:pt x="2774" y="10109"/>
                    <a:pt x="2774" y="10109"/>
                  </a:cubicBezTo>
                  <a:lnTo>
                    <a:pt x="7653" y="9240"/>
                  </a:lnTo>
                  <a:cubicBezTo>
                    <a:pt x="8956" y="9040"/>
                    <a:pt x="10209" y="8572"/>
                    <a:pt x="11328" y="7887"/>
                  </a:cubicBezTo>
                  <a:lnTo>
                    <a:pt x="12481" y="7185"/>
                  </a:lnTo>
                  <a:lnTo>
                    <a:pt x="12298" y="7185"/>
                  </a:lnTo>
                  <a:cubicBezTo>
                    <a:pt x="6567" y="6149"/>
                    <a:pt x="7218" y="1"/>
                    <a:pt x="7218"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9"/>
            <p:cNvSpPr/>
            <p:nvPr/>
          </p:nvSpPr>
          <p:spPr>
            <a:xfrm>
              <a:off x="1857950" y="2722450"/>
              <a:ext cx="232700" cy="276775"/>
            </a:xfrm>
            <a:custGeom>
              <a:rect b="b" l="l" r="r" t="t"/>
              <a:pathLst>
                <a:path extrusionOk="0" h="11071" w="9308">
                  <a:moveTo>
                    <a:pt x="4185" y="0"/>
                  </a:moveTo>
                  <a:cubicBezTo>
                    <a:pt x="3994" y="0"/>
                    <a:pt x="3802" y="17"/>
                    <a:pt x="3610" y="53"/>
                  </a:cubicBezTo>
                  <a:cubicBezTo>
                    <a:pt x="1354" y="487"/>
                    <a:pt x="1" y="3294"/>
                    <a:pt x="569" y="6319"/>
                  </a:cubicBezTo>
                  <a:cubicBezTo>
                    <a:pt x="1102" y="9077"/>
                    <a:pt x="3053" y="11071"/>
                    <a:pt x="5104" y="11071"/>
                  </a:cubicBezTo>
                  <a:cubicBezTo>
                    <a:pt x="5301" y="11071"/>
                    <a:pt x="5500" y="11052"/>
                    <a:pt x="5699" y="11014"/>
                  </a:cubicBezTo>
                  <a:cubicBezTo>
                    <a:pt x="7954" y="10596"/>
                    <a:pt x="9308" y="7789"/>
                    <a:pt x="8740" y="4765"/>
                  </a:cubicBezTo>
                  <a:cubicBezTo>
                    <a:pt x="8205" y="1998"/>
                    <a:pt x="6243" y="0"/>
                    <a:pt x="418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9"/>
            <p:cNvSpPr/>
            <p:nvPr/>
          </p:nvSpPr>
          <p:spPr>
            <a:xfrm>
              <a:off x="1884700" y="2740525"/>
              <a:ext cx="200100" cy="237575"/>
            </a:xfrm>
            <a:custGeom>
              <a:rect b="b" l="l" r="r" t="t"/>
              <a:pathLst>
                <a:path extrusionOk="0" h="9503" w="8004">
                  <a:moveTo>
                    <a:pt x="3614" y="1"/>
                  </a:moveTo>
                  <a:cubicBezTo>
                    <a:pt x="3446" y="1"/>
                    <a:pt x="3277" y="16"/>
                    <a:pt x="3108" y="48"/>
                  </a:cubicBezTo>
                  <a:cubicBezTo>
                    <a:pt x="1170" y="416"/>
                    <a:pt x="0" y="2822"/>
                    <a:pt x="502" y="5412"/>
                  </a:cubicBezTo>
                  <a:cubicBezTo>
                    <a:pt x="944" y="7792"/>
                    <a:pt x="2626" y="9503"/>
                    <a:pt x="4390" y="9503"/>
                  </a:cubicBezTo>
                  <a:cubicBezTo>
                    <a:pt x="4558" y="9503"/>
                    <a:pt x="4727" y="9487"/>
                    <a:pt x="4896" y="9455"/>
                  </a:cubicBezTo>
                  <a:cubicBezTo>
                    <a:pt x="6834" y="9088"/>
                    <a:pt x="8004" y="6682"/>
                    <a:pt x="7519" y="4092"/>
                  </a:cubicBezTo>
                  <a:cubicBezTo>
                    <a:pt x="7062" y="1712"/>
                    <a:pt x="5378" y="1"/>
                    <a:pt x="3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9"/>
            <p:cNvSpPr/>
            <p:nvPr/>
          </p:nvSpPr>
          <p:spPr>
            <a:xfrm>
              <a:off x="2662900" y="3014500"/>
              <a:ext cx="389750" cy="360500"/>
            </a:xfrm>
            <a:custGeom>
              <a:rect b="b" l="l" r="r" t="t"/>
              <a:pathLst>
                <a:path extrusionOk="0" h="14420" w="15590">
                  <a:moveTo>
                    <a:pt x="12432" y="0"/>
                  </a:moveTo>
                  <a:cubicBezTo>
                    <a:pt x="12432" y="0"/>
                    <a:pt x="7503" y="1504"/>
                    <a:pt x="2005" y="6750"/>
                  </a:cubicBezTo>
                  <a:cubicBezTo>
                    <a:pt x="2005" y="6750"/>
                    <a:pt x="0" y="8254"/>
                    <a:pt x="819" y="11211"/>
                  </a:cubicBezTo>
                  <a:cubicBezTo>
                    <a:pt x="1638" y="14186"/>
                    <a:pt x="4311" y="14420"/>
                    <a:pt x="4311" y="14420"/>
                  </a:cubicBezTo>
                  <a:lnTo>
                    <a:pt x="9190" y="13551"/>
                  </a:lnTo>
                  <a:cubicBezTo>
                    <a:pt x="10493" y="13350"/>
                    <a:pt x="11747" y="12882"/>
                    <a:pt x="12866" y="12197"/>
                  </a:cubicBezTo>
                  <a:lnTo>
                    <a:pt x="15590" y="10526"/>
                  </a:lnTo>
                  <a:lnTo>
                    <a:pt x="14938" y="7519"/>
                  </a:lnTo>
                  <a:lnTo>
                    <a:pt x="14704" y="5013"/>
                  </a:lnTo>
                  <a:lnTo>
                    <a:pt x="12432"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9"/>
            <p:cNvSpPr/>
            <p:nvPr/>
          </p:nvSpPr>
          <p:spPr>
            <a:xfrm>
              <a:off x="2711775" y="3057925"/>
              <a:ext cx="177975" cy="135375"/>
            </a:xfrm>
            <a:custGeom>
              <a:rect b="b" l="l" r="r" t="t"/>
              <a:pathLst>
                <a:path extrusionOk="0" h="5415" w="7119">
                  <a:moveTo>
                    <a:pt x="7118" y="1"/>
                  </a:moveTo>
                  <a:lnTo>
                    <a:pt x="7118" y="1"/>
                  </a:lnTo>
                  <a:cubicBezTo>
                    <a:pt x="3609" y="2657"/>
                    <a:pt x="0" y="5414"/>
                    <a:pt x="0" y="5414"/>
                  </a:cubicBezTo>
                  <a:lnTo>
                    <a:pt x="6266" y="2156"/>
                  </a:lnTo>
                  <a:lnTo>
                    <a:pt x="7118"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9"/>
            <p:cNvSpPr/>
            <p:nvPr/>
          </p:nvSpPr>
          <p:spPr>
            <a:xfrm>
              <a:off x="2700500" y="3122250"/>
              <a:ext cx="312475" cy="252750"/>
            </a:xfrm>
            <a:custGeom>
              <a:rect b="b" l="l" r="r" t="t"/>
              <a:pathLst>
                <a:path extrusionOk="0" h="10110" w="12499">
                  <a:moveTo>
                    <a:pt x="7235" y="1"/>
                  </a:moveTo>
                  <a:lnTo>
                    <a:pt x="7235" y="1"/>
                  </a:lnTo>
                  <a:cubicBezTo>
                    <a:pt x="5848" y="2841"/>
                    <a:pt x="6216" y="4896"/>
                    <a:pt x="6216" y="4896"/>
                  </a:cubicBezTo>
                  <a:lnTo>
                    <a:pt x="0" y="8372"/>
                  </a:lnTo>
                  <a:cubicBezTo>
                    <a:pt x="1053" y="9959"/>
                    <a:pt x="2791" y="10110"/>
                    <a:pt x="2791" y="10110"/>
                  </a:cubicBezTo>
                  <a:lnTo>
                    <a:pt x="7669" y="9241"/>
                  </a:lnTo>
                  <a:cubicBezTo>
                    <a:pt x="8973" y="9040"/>
                    <a:pt x="10226" y="8572"/>
                    <a:pt x="11345" y="7887"/>
                  </a:cubicBezTo>
                  <a:lnTo>
                    <a:pt x="12498" y="7186"/>
                  </a:lnTo>
                  <a:lnTo>
                    <a:pt x="12314" y="7186"/>
                  </a:lnTo>
                  <a:cubicBezTo>
                    <a:pt x="6584" y="6150"/>
                    <a:pt x="7235" y="2"/>
                    <a:pt x="723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9"/>
            <p:cNvSpPr/>
            <p:nvPr/>
          </p:nvSpPr>
          <p:spPr>
            <a:xfrm>
              <a:off x="2883025" y="3013075"/>
              <a:ext cx="232700" cy="276450"/>
            </a:xfrm>
            <a:custGeom>
              <a:rect b="b" l="l" r="r" t="t"/>
              <a:pathLst>
                <a:path extrusionOk="0" h="11058" w="9308">
                  <a:moveTo>
                    <a:pt x="4205" y="0"/>
                  </a:moveTo>
                  <a:cubicBezTo>
                    <a:pt x="4007" y="0"/>
                    <a:pt x="3808" y="19"/>
                    <a:pt x="3610" y="57"/>
                  </a:cubicBezTo>
                  <a:cubicBezTo>
                    <a:pt x="1354" y="475"/>
                    <a:pt x="1" y="3282"/>
                    <a:pt x="569" y="6306"/>
                  </a:cubicBezTo>
                  <a:cubicBezTo>
                    <a:pt x="1087" y="9064"/>
                    <a:pt x="3050" y="11058"/>
                    <a:pt x="5103" y="11058"/>
                  </a:cubicBezTo>
                  <a:cubicBezTo>
                    <a:pt x="5301" y="11058"/>
                    <a:pt x="5500" y="11039"/>
                    <a:pt x="5698" y="11001"/>
                  </a:cubicBezTo>
                  <a:cubicBezTo>
                    <a:pt x="7954" y="10583"/>
                    <a:pt x="9308" y="7776"/>
                    <a:pt x="8739" y="4752"/>
                  </a:cubicBezTo>
                  <a:cubicBezTo>
                    <a:pt x="8206" y="1994"/>
                    <a:pt x="6255" y="0"/>
                    <a:pt x="420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9"/>
            <p:cNvSpPr/>
            <p:nvPr/>
          </p:nvSpPr>
          <p:spPr>
            <a:xfrm>
              <a:off x="2909775" y="3030425"/>
              <a:ext cx="200100" cy="237575"/>
            </a:xfrm>
            <a:custGeom>
              <a:rect b="b" l="l" r="r" t="t"/>
              <a:pathLst>
                <a:path extrusionOk="0" h="9503" w="8004">
                  <a:moveTo>
                    <a:pt x="3614" y="1"/>
                  </a:moveTo>
                  <a:cubicBezTo>
                    <a:pt x="3446" y="1"/>
                    <a:pt x="3277" y="16"/>
                    <a:pt x="3108" y="48"/>
                  </a:cubicBezTo>
                  <a:cubicBezTo>
                    <a:pt x="1170" y="416"/>
                    <a:pt x="0" y="2822"/>
                    <a:pt x="485" y="5412"/>
                  </a:cubicBezTo>
                  <a:cubicBezTo>
                    <a:pt x="942" y="7791"/>
                    <a:pt x="2626" y="9503"/>
                    <a:pt x="4390" y="9503"/>
                  </a:cubicBezTo>
                  <a:cubicBezTo>
                    <a:pt x="4558" y="9503"/>
                    <a:pt x="4727" y="9487"/>
                    <a:pt x="4896" y="9455"/>
                  </a:cubicBezTo>
                  <a:cubicBezTo>
                    <a:pt x="6834" y="9087"/>
                    <a:pt x="8004" y="6681"/>
                    <a:pt x="7502" y="4075"/>
                  </a:cubicBezTo>
                  <a:cubicBezTo>
                    <a:pt x="7060" y="1710"/>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27820" y="2908"/>
                  </a:lnTo>
                  <a:lnTo>
                    <a:pt x="4345"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9"/>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434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p:nvPr/>
          </p:nvSpPr>
          <p:spPr>
            <a:xfrm>
              <a:off x="748925" y="3016575"/>
              <a:ext cx="817500" cy="530950"/>
            </a:xfrm>
            <a:custGeom>
              <a:rect b="b" l="l" r="r" t="t"/>
              <a:pathLst>
                <a:path extrusionOk="0" h="21238" w="32700">
                  <a:moveTo>
                    <a:pt x="26918" y="1"/>
                  </a:moveTo>
                  <a:cubicBezTo>
                    <a:pt x="23543" y="452"/>
                    <a:pt x="23510" y="3543"/>
                    <a:pt x="23510" y="3543"/>
                  </a:cubicBezTo>
                  <a:cubicBezTo>
                    <a:pt x="23510" y="3543"/>
                    <a:pt x="22526" y="2238"/>
                    <a:pt x="21611" y="2238"/>
                  </a:cubicBezTo>
                  <a:cubicBezTo>
                    <a:pt x="21382" y="2238"/>
                    <a:pt x="21157" y="2320"/>
                    <a:pt x="20953" y="2524"/>
                  </a:cubicBezTo>
                  <a:cubicBezTo>
                    <a:pt x="19917" y="3560"/>
                    <a:pt x="20619" y="5615"/>
                    <a:pt x="20619" y="5615"/>
                  </a:cubicBezTo>
                  <a:cubicBezTo>
                    <a:pt x="20619" y="5615"/>
                    <a:pt x="20084" y="5154"/>
                    <a:pt x="19218" y="5154"/>
                  </a:cubicBezTo>
                  <a:cubicBezTo>
                    <a:pt x="18785" y="5154"/>
                    <a:pt x="18269" y="5269"/>
                    <a:pt x="17695" y="5615"/>
                  </a:cubicBezTo>
                  <a:cubicBezTo>
                    <a:pt x="15957" y="6667"/>
                    <a:pt x="16475" y="9240"/>
                    <a:pt x="16475" y="9240"/>
                  </a:cubicBezTo>
                  <a:cubicBezTo>
                    <a:pt x="16475" y="9240"/>
                    <a:pt x="16355" y="9188"/>
                    <a:pt x="16131" y="9188"/>
                  </a:cubicBezTo>
                  <a:cubicBezTo>
                    <a:pt x="15759" y="9188"/>
                    <a:pt x="15102" y="9332"/>
                    <a:pt x="14236" y="10093"/>
                  </a:cubicBezTo>
                  <a:cubicBezTo>
                    <a:pt x="12866" y="11279"/>
                    <a:pt x="12866" y="12499"/>
                    <a:pt x="12866" y="12499"/>
                  </a:cubicBezTo>
                  <a:lnTo>
                    <a:pt x="1" y="21237"/>
                  </a:lnTo>
                  <a:lnTo>
                    <a:pt x="32699" y="2022"/>
                  </a:lnTo>
                  <a:lnTo>
                    <a:pt x="26918"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p:nvPr/>
          </p:nvSpPr>
          <p:spPr>
            <a:xfrm>
              <a:off x="3009600" y="2231700"/>
              <a:ext cx="231450" cy="129925"/>
            </a:xfrm>
            <a:custGeom>
              <a:rect b="b" l="l" r="r" t="t"/>
              <a:pathLst>
                <a:path extrusionOk="0" h="5197" w="9258">
                  <a:moveTo>
                    <a:pt x="4712" y="0"/>
                  </a:moveTo>
                  <a:cubicBezTo>
                    <a:pt x="3710" y="134"/>
                    <a:pt x="2925" y="351"/>
                    <a:pt x="2123" y="869"/>
                  </a:cubicBezTo>
                  <a:cubicBezTo>
                    <a:pt x="903" y="1604"/>
                    <a:pt x="1" y="2740"/>
                    <a:pt x="1" y="4161"/>
                  </a:cubicBezTo>
                  <a:lnTo>
                    <a:pt x="1" y="5197"/>
                  </a:lnTo>
                  <a:cubicBezTo>
                    <a:pt x="4987" y="2329"/>
                    <a:pt x="7468" y="1868"/>
                    <a:pt x="8548" y="1868"/>
                  </a:cubicBezTo>
                  <a:cubicBezTo>
                    <a:pt x="9060" y="1868"/>
                    <a:pt x="9257" y="1972"/>
                    <a:pt x="9257" y="1972"/>
                  </a:cubicBezTo>
                  <a:cubicBezTo>
                    <a:pt x="7837" y="836"/>
                    <a:pt x="6300" y="234"/>
                    <a:pt x="4712"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0"/>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516" name="Google Shape;516;p50"/>
          <p:cNvSpPr txBox="1"/>
          <p:nvPr>
            <p:ph idx="1" type="subTitle"/>
          </p:nvPr>
        </p:nvSpPr>
        <p:spPr>
          <a:xfrm>
            <a:off x="2002200" y="2049125"/>
            <a:ext cx="5139600" cy="4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 many airplanes and flights!</a:t>
            </a:r>
            <a:endParaRPr/>
          </a:p>
        </p:txBody>
      </p:sp>
      <p:sp>
        <p:nvSpPr>
          <p:cNvPr id="517" name="Google Shape;517;p50"/>
          <p:cNvSpPr/>
          <p:nvPr/>
        </p:nvSpPr>
        <p:spPr>
          <a:xfrm>
            <a:off x="1934475" y="3627964"/>
            <a:ext cx="171300" cy="334625"/>
          </a:xfrm>
          <a:custGeom>
            <a:rect b="b" l="l" r="r" t="t"/>
            <a:pathLst>
              <a:path extrusionOk="0" h="13385" w="6852">
                <a:moveTo>
                  <a:pt x="3426" y="1"/>
                </a:moveTo>
                <a:lnTo>
                  <a:pt x="1538" y="385"/>
                </a:lnTo>
                <a:lnTo>
                  <a:pt x="1839" y="1555"/>
                </a:lnTo>
                <a:lnTo>
                  <a:pt x="1" y="2708"/>
                </a:lnTo>
                <a:lnTo>
                  <a:pt x="970" y="5114"/>
                </a:lnTo>
                <a:lnTo>
                  <a:pt x="1772" y="5264"/>
                </a:lnTo>
                <a:lnTo>
                  <a:pt x="1772" y="13117"/>
                </a:lnTo>
                <a:lnTo>
                  <a:pt x="3426" y="13384"/>
                </a:lnTo>
                <a:lnTo>
                  <a:pt x="5080" y="13117"/>
                </a:lnTo>
                <a:lnTo>
                  <a:pt x="5080" y="5264"/>
                </a:lnTo>
                <a:lnTo>
                  <a:pt x="5899" y="5114"/>
                </a:lnTo>
                <a:lnTo>
                  <a:pt x="6851" y="2708"/>
                </a:lnTo>
                <a:lnTo>
                  <a:pt x="5013" y="1555"/>
                </a:lnTo>
                <a:lnTo>
                  <a:pt x="5331" y="385"/>
                </a:lnTo>
                <a:lnTo>
                  <a:pt x="3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50"/>
          <p:cNvGrpSpPr/>
          <p:nvPr/>
        </p:nvGrpSpPr>
        <p:grpSpPr>
          <a:xfrm>
            <a:off x="1840900" y="3239438"/>
            <a:ext cx="2071050" cy="1111650"/>
            <a:chOff x="1867200" y="2325100"/>
            <a:chExt cx="2071050" cy="1111650"/>
          </a:xfrm>
        </p:grpSpPr>
        <p:sp>
          <p:nvSpPr>
            <p:cNvPr id="519" name="Google Shape;519;p50"/>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0"/>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0"/>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0"/>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0"/>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0"/>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0"/>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0"/>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0"/>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0"/>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0"/>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0"/>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50"/>
            <p:cNvGrpSpPr/>
            <p:nvPr/>
          </p:nvGrpSpPr>
          <p:grpSpPr>
            <a:xfrm>
              <a:off x="2309975" y="3167225"/>
              <a:ext cx="202625" cy="127850"/>
              <a:chOff x="2309975" y="3167225"/>
              <a:chExt cx="202625" cy="127850"/>
            </a:xfrm>
          </p:grpSpPr>
          <p:sp>
            <p:nvSpPr>
              <p:cNvPr id="532" name="Google Shape;532;p50"/>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0"/>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50"/>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0"/>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0"/>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0"/>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0"/>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0"/>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0"/>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0"/>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0"/>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0"/>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0"/>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0"/>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50"/>
          <p:cNvGrpSpPr/>
          <p:nvPr/>
        </p:nvGrpSpPr>
        <p:grpSpPr>
          <a:xfrm>
            <a:off x="6919696" y="360224"/>
            <a:ext cx="9688579" cy="5200410"/>
            <a:chOff x="1867200" y="2325100"/>
            <a:chExt cx="2071050" cy="1111650"/>
          </a:xfrm>
        </p:grpSpPr>
        <p:sp>
          <p:nvSpPr>
            <p:cNvPr id="553" name="Google Shape;553;p50"/>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0"/>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0"/>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0"/>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0"/>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0"/>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0"/>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0"/>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0"/>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0"/>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0"/>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0"/>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50"/>
            <p:cNvGrpSpPr/>
            <p:nvPr/>
          </p:nvGrpSpPr>
          <p:grpSpPr>
            <a:xfrm>
              <a:off x="2309975" y="3167225"/>
              <a:ext cx="202625" cy="127850"/>
              <a:chOff x="2309975" y="3167225"/>
              <a:chExt cx="202625" cy="127850"/>
            </a:xfrm>
          </p:grpSpPr>
          <p:sp>
            <p:nvSpPr>
              <p:cNvPr id="566" name="Google Shape;566;p50"/>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0"/>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50"/>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0"/>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0"/>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0"/>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0"/>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0"/>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0"/>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0"/>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50"/>
          <p:cNvSpPr/>
          <p:nvPr/>
        </p:nvSpPr>
        <p:spPr>
          <a:xfrm>
            <a:off x="0" y="4834325"/>
            <a:ext cx="2388950" cy="460325"/>
          </a:xfrm>
          <a:custGeom>
            <a:rect b="b" l="l" r="r" t="t"/>
            <a:pathLst>
              <a:path extrusionOk="0" h="18413" w="95558">
                <a:moveTo>
                  <a:pt x="88144" y="0"/>
                </a:moveTo>
                <a:cubicBezTo>
                  <a:pt x="86386" y="0"/>
                  <a:pt x="84724" y="33"/>
                  <a:pt x="83694" y="134"/>
                </a:cubicBezTo>
                <a:cubicBezTo>
                  <a:pt x="81606" y="351"/>
                  <a:pt x="64864" y="4060"/>
                  <a:pt x="53786" y="6600"/>
                </a:cubicBezTo>
                <a:cubicBezTo>
                  <a:pt x="33084" y="3893"/>
                  <a:pt x="6534" y="1019"/>
                  <a:pt x="1" y="134"/>
                </a:cubicBezTo>
                <a:lnTo>
                  <a:pt x="1" y="18413"/>
                </a:lnTo>
                <a:lnTo>
                  <a:pt x="79985" y="18413"/>
                </a:lnTo>
                <a:cubicBezTo>
                  <a:pt x="82157" y="16374"/>
                  <a:pt x="83059" y="14219"/>
                  <a:pt x="81789" y="12548"/>
                </a:cubicBezTo>
                <a:cubicBezTo>
                  <a:pt x="81355" y="11963"/>
                  <a:pt x="80620" y="11445"/>
                  <a:pt x="79600" y="10978"/>
                </a:cubicBezTo>
                <a:cubicBezTo>
                  <a:pt x="79199" y="10794"/>
                  <a:pt x="78732" y="10643"/>
                  <a:pt x="78214" y="10476"/>
                </a:cubicBezTo>
                <a:lnTo>
                  <a:pt x="95557" y="134"/>
                </a:lnTo>
                <a:cubicBezTo>
                  <a:pt x="95557" y="134"/>
                  <a:pt x="91658" y="0"/>
                  <a:pt x="88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50"/>
          <p:cNvGrpSpPr/>
          <p:nvPr/>
        </p:nvGrpSpPr>
        <p:grpSpPr>
          <a:xfrm>
            <a:off x="0" y="2416050"/>
            <a:ext cx="1934475" cy="2453650"/>
            <a:chOff x="239775" y="1935825"/>
            <a:chExt cx="1934475" cy="2453650"/>
          </a:xfrm>
        </p:grpSpPr>
        <p:sp>
          <p:nvSpPr>
            <p:cNvPr id="588" name="Google Shape;588;p50"/>
            <p:cNvSpPr/>
            <p:nvPr/>
          </p:nvSpPr>
          <p:spPr>
            <a:xfrm>
              <a:off x="1327675" y="3726225"/>
              <a:ext cx="846575" cy="123150"/>
            </a:xfrm>
            <a:custGeom>
              <a:rect b="b" l="l" r="r" t="t"/>
              <a:pathLst>
                <a:path extrusionOk="0" h="4926" w="33863">
                  <a:moveTo>
                    <a:pt x="15135" y="0"/>
                  </a:moveTo>
                  <a:cubicBezTo>
                    <a:pt x="5719" y="0"/>
                    <a:pt x="0" y="783"/>
                    <a:pt x="462" y="965"/>
                  </a:cubicBezTo>
                  <a:cubicBezTo>
                    <a:pt x="1197" y="1266"/>
                    <a:pt x="12392" y="4925"/>
                    <a:pt x="12392" y="4925"/>
                  </a:cubicBezTo>
                  <a:cubicBezTo>
                    <a:pt x="13361" y="4357"/>
                    <a:pt x="33862" y="965"/>
                    <a:pt x="33862" y="965"/>
                  </a:cubicBezTo>
                  <a:cubicBezTo>
                    <a:pt x="26760" y="243"/>
                    <a:pt x="20375" y="0"/>
                    <a:pt x="15135"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50"/>
            <p:cNvGrpSpPr/>
            <p:nvPr/>
          </p:nvGrpSpPr>
          <p:grpSpPr>
            <a:xfrm>
              <a:off x="239775" y="1935825"/>
              <a:ext cx="1845075" cy="2453650"/>
              <a:chOff x="239775" y="1935825"/>
              <a:chExt cx="1845075" cy="2453650"/>
            </a:xfrm>
          </p:grpSpPr>
          <p:sp>
            <p:nvSpPr>
              <p:cNvPr id="590" name="Google Shape;590;p50"/>
              <p:cNvSpPr/>
              <p:nvPr/>
            </p:nvSpPr>
            <p:spPr>
              <a:xfrm>
                <a:off x="239775" y="3807575"/>
                <a:ext cx="1576475" cy="581900"/>
              </a:xfrm>
              <a:custGeom>
                <a:rect b="b" l="l" r="r" t="t"/>
                <a:pathLst>
                  <a:path extrusionOk="0" h="23276" w="63059">
                    <a:moveTo>
                      <a:pt x="63059" y="1"/>
                    </a:moveTo>
                    <a:lnTo>
                      <a:pt x="63059" y="1"/>
                    </a:lnTo>
                    <a:cubicBezTo>
                      <a:pt x="42290" y="2874"/>
                      <a:pt x="21154" y="3342"/>
                      <a:pt x="18" y="3342"/>
                    </a:cubicBezTo>
                    <a:lnTo>
                      <a:pt x="18" y="23272"/>
                    </a:lnTo>
                    <a:lnTo>
                      <a:pt x="18" y="23272"/>
                    </a:lnTo>
                    <a:cubicBezTo>
                      <a:pt x="23473" y="17875"/>
                      <a:pt x="52333" y="10994"/>
                      <a:pt x="55757" y="9641"/>
                    </a:cubicBezTo>
                    <a:cubicBezTo>
                      <a:pt x="59417" y="8204"/>
                      <a:pt x="61973" y="3342"/>
                      <a:pt x="63059" y="1"/>
                    </a:cubicBezTo>
                    <a:close/>
                    <a:moveTo>
                      <a:pt x="18" y="23272"/>
                    </a:moveTo>
                    <a:lnTo>
                      <a:pt x="18" y="23272"/>
                    </a:lnTo>
                    <a:cubicBezTo>
                      <a:pt x="12" y="23273"/>
                      <a:pt x="6" y="23274"/>
                      <a:pt x="1" y="23276"/>
                    </a:cubicBezTo>
                    <a:lnTo>
                      <a:pt x="18" y="23276"/>
                    </a:lnTo>
                    <a:lnTo>
                      <a:pt x="18" y="23272"/>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0"/>
              <p:cNvSpPr/>
              <p:nvPr/>
            </p:nvSpPr>
            <p:spPr>
              <a:xfrm>
                <a:off x="239775" y="1935825"/>
                <a:ext cx="1845075" cy="1955725"/>
              </a:xfrm>
              <a:custGeom>
                <a:rect b="b" l="l" r="r" t="t"/>
                <a:pathLst>
                  <a:path extrusionOk="0" h="78229" w="73803">
                    <a:moveTo>
                      <a:pt x="66615" y="0"/>
                    </a:moveTo>
                    <a:cubicBezTo>
                      <a:pt x="62389" y="0"/>
                      <a:pt x="57748" y="169"/>
                      <a:pt x="57111" y="885"/>
                    </a:cubicBezTo>
                    <a:cubicBezTo>
                      <a:pt x="55908" y="2272"/>
                      <a:pt x="10193" y="55355"/>
                      <a:pt x="9140" y="56107"/>
                    </a:cubicBezTo>
                    <a:cubicBezTo>
                      <a:pt x="8806" y="56341"/>
                      <a:pt x="5047" y="57527"/>
                      <a:pt x="1" y="59031"/>
                    </a:cubicBezTo>
                    <a:lnTo>
                      <a:pt x="1" y="78229"/>
                    </a:lnTo>
                    <a:cubicBezTo>
                      <a:pt x="21154" y="78229"/>
                      <a:pt x="42274" y="77761"/>
                      <a:pt x="63026" y="74887"/>
                    </a:cubicBezTo>
                    <a:cubicBezTo>
                      <a:pt x="63660" y="72982"/>
                      <a:pt x="63811" y="71579"/>
                      <a:pt x="63427" y="71579"/>
                    </a:cubicBezTo>
                    <a:cubicBezTo>
                      <a:pt x="62391" y="71579"/>
                      <a:pt x="56058" y="70226"/>
                      <a:pt x="56058" y="70226"/>
                    </a:cubicBezTo>
                    <a:lnTo>
                      <a:pt x="73803" y="133"/>
                    </a:lnTo>
                    <a:cubicBezTo>
                      <a:pt x="73803" y="133"/>
                      <a:pt x="70373" y="0"/>
                      <a:pt x="6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0"/>
              <p:cNvSpPr/>
              <p:nvPr/>
            </p:nvSpPr>
            <p:spPr>
              <a:xfrm>
                <a:off x="582700" y="3812600"/>
                <a:ext cx="977500" cy="293350"/>
              </a:xfrm>
              <a:custGeom>
                <a:rect b="b" l="l" r="r" t="t"/>
                <a:pathLst>
                  <a:path extrusionOk="0" h="11734" w="39100">
                    <a:moveTo>
                      <a:pt x="3560" y="0"/>
                    </a:moveTo>
                    <a:cubicBezTo>
                      <a:pt x="3560" y="0"/>
                      <a:pt x="1" y="11362"/>
                      <a:pt x="3537" y="11362"/>
                    </a:cubicBezTo>
                    <a:cubicBezTo>
                      <a:pt x="3545" y="11362"/>
                      <a:pt x="3553" y="11362"/>
                      <a:pt x="3560" y="11362"/>
                    </a:cubicBezTo>
                    <a:cubicBezTo>
                      <a:pt x="4353" y="11625"/>
                      <a:pt x="5227" y="11734"/>
                      <a:pt x="6129" y="11734"/>
                    </a:cubicBezTo>
                    <a:cubicBezTo>
                      <a:pt x="10379" y="11734"/>
                      <a:pt x="15257" y="9323"/>
                      <a:pt x="15257" y="9323"/>
                    </a:cubicBezTo>
                    <a:lnTo>
                      <a:pt x="39100" y="1470"/>
                    </a:lnTo>
                    <a:lnTo>
                      <a:pt x="356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0"/>
              <p:cNvSpPr/>
              <p:nvPr/>
            </p:nvSpPr>
            <p:spPr>
              <a:xfrm>
                <a:off x="239775" y="1936225"/>
                <a:ext cx="1845075" cy="1755675"/>
              </a:xfrm>
              <a:custGeom>
                <a:rect b="b" l="l" r="r" t="t"/>
                <a:pathLst>
                  <a:path extrusionOk="0" h="70227" w="73803">
                    <a:moveTo>
                      <a:pt x="66615" y="1"/>
                    </a:moveTo>
                    <a:cubicBezTo>
                      <a:pt x="62389" y="1"/>
                      <a:pt x="57748" y="169"/>
                      <a:pt x="57111" y="886"/>
                    </a:cubicBezTo>
                    <a:cubicBezTo>
                      <a:pt x="55908" y="2239"/>
                      <a:pt x="10193" y="55339"/>
                      <a:pt x="9140" y="56091"/>
                    </a:cubicBezTo>
                    <a:cubicBezTo>
                      <a:pt x="8806" y="56325"/>
                      <a:pt x="5030" y="57511"/>
                      <a:pt x="1" y="59015"/>
                    </a:cubicBezTo>
                    <a:lnTo>
                      <a:pt x="1" y="68054"/>
                    </a:lnTo>
                    <a:cubicBezTo>
                      <a:pt x="13618" y="68472"/>
                      <a:pt x="26367" y="68956"/>
                      <a:pt x="36258" y="69357"/>
                    </a:cubicBezTo>
                    <a:cubicBezTo>
                      <a:pt x="48289" y="69859"/>
                      <a:pt x="56058" y="70226"/>
                      <a:pt x="56058" y="70226"/>
                    </a:cubicBezTo>
                    <a:lnTo>
                      <a:pt x="73803" y="134"/>
                    </a:lnTo>
                    <a:cubicBezTo>
                      <a:pt x="73803" y="134"/>
                      <a:pt x="70373" y="1"/>
                      <a:pt x="6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0"/>
              <p:cNvSpPr/>
              <p:nvPr/>
            </p:nvSpPr>
            <p:spPr>
              <a:xfrm>
                <a:off x="1146225" y="1936225"/>
                <a:ext cx="938625" cy="1755675"/>
              </a:xfrm>
              <a:custGeom>
                <a:rect b="b" l="l" r="r" t="t"/>
                <a:pathLst>
                  <a:path extrusionOk="0" h="70227" w="37545">
                    <a:moveTo>
                      <a:pt x="30356" y="1"/>
                    </a:moveTo>
                    <a:cubicBezTo>
                      <a:pt x="26127" y="1"/>
                      <a:pt x="21482" y="169"/>
                      <a:pt x="20836" y="886"/>
                    </a:cubicBezTo>
                    <a:lnTo>
                      <a:pt x="0" y="69357"/>
                    </a:lnTo>
                    <a:cubicBezTo>
                      <a:pt x="12031" y="69859"/>
                      <a:pt x="19800" y="70226"/>
                      <a:pt x="19800" y="70226"/>
                    </a:cubicBezTo>
                    <a:lnTo>
                      <a:pt x="37545" y="134"/>
                    </a:lnTo>
                    <a:cubicBezTo>
                      <a:pt x="37545" y="134"/>
                      <a:pt x="34115" y="1"/>
                      <a:pt x="3035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1"/>
          <p:cNvSpPr/>
          <p:nvPr/>
        </p:nvSpPr>
        <p:spPr>
          <a:xfrm>
            <a:off x="540000" y="2062075"/>
            <a:ext cx="3889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600" name="Google Shape;600;p51"/>
          <p:cNvSpPr/>
          <p:nvPr/>
        </p:nvSpPr>
        <p:spPr>
          <a:xfrm>
            <a:off x="4670775" y="2062075"/>
            <a:ext cx="3889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601" name="Google Shape;601;p51"/>
          <p:cNvSpPr txBox="1"/>
          <p:nvPr/>
        </p:nvSpPr>
        <p:spPr>
          <a:xfrm>
            <a:off x="591975" y="2090177"/>
            <a:ext cx="1236300" cy="13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01</a:t>
            </a:r>
            <a:endParaRPr/>
          </a:p>
        </p:txBody>
      </p:sp>
      <p:sp>
        <p:nvSpPr>
          <p:cNvPr id="602" name="Google Shape;602;p51"/>
          <p:cNvSpPr txBox="1"/>
          <p:nvPr/>
        </p:nvSpPr>
        <p:spPr>
          <a:xfrm>
            <a:off x="4714250" y="2090177"/>
            <a:ext cx="1236300" cy="13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02</a:t>
            </a:r>
            <a:endParaRPr/>
          </a:p>
        </p:txBody>
      </p:sp>
      <p:sp>
        <p:nvSpPr>
          <p:cNvPr id="603" name="Google Shape;603;p51"/>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TYPES OF CIVIL AVIATION</a:t>
            </a:r>
            <a:endParaRPr/>
          </a:p>
        </p:txBody>
      </p:sp>
      <p:sp>
        <p:nvSpPr>
          <p:cNvPr id="604" name="Google Shape;604;p51"/>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605" name="Google Shape;605;p51"/>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606" name="Google Shape;606;p51"/>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It’s the closest planet to the Sun and the smallest in the Solar System</a:t>
            </a:r>
            <a:endParaRPr/>
          </a:p>
        </p:txBody>
      </p:sp>
      <p:sp>
        <p:nvSpPr>
          <p:cNvPr id="607" name="Google Shape;607;p51"/>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Jupiter is a gas giant and the biggest planet in the entire Solar System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5605B"/>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tional Civil Aviation Day by Slidesgo">
  <a:themeElements>
    <a:clrScheme name="Simple Light">
      <a:dk1>
        <a:srgbClr val="FCBC5D"/>
      </a:dk1>
      <a:lt1>
        <a:srgbClr val="F27243"/>
      </a:lt1>
      <a:dk2>
        <a:srgbClr val="0F4B7E"/>
      </a:dk2>
      <a:lt2>
        <a:srgbClr val="020E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